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84" r:id="rId11"/>
    <p:sldId id="263" r:id="rId12"/>
    <p:sldId id="264" r:id="rId13"/>
    <p:sldId id="286" r:id="rId14"/>
    <p:sldId id="269" r:id="rId15"/>
    <p:sldId id="270" r:id="rId16"/>
    <p:sldId id="287" r:id="rId17"/>
    <p:sldId id="276" r:id="rId18"/>
    <p:sldId id="277" r:id="rId19"/>
    <p:sldId id="279" r:id="rId20"/>
    <p:sldId id="285" r:id="rId21"/>
    <p:sldId id="280" r:id="rId22"/>
    <p:sldId id="272" r:id="rId23"/>
    <p:sldId id="273" r:id="rId24"/>
    <p:sldId id="288" r:id="rId25"/>
    <p:sldId id="282" r:id="rId26"/>
  </p:sldIdLst>
  <p:sldSz cx="18288000" cy="10287000"/>
  <p:notesSz cx="6858000" cy="9144000"/>
  <p:embeddedFontLst>
    <p:embeddedFont>
      <p:font typeface="Belleza" panose="020B0604020202020204" charset="0"/>
      <p:regular r:id="rId27"/>
    </p:embeddedFont>
    <p:embeddedFont>
      <p:font typeface="League Spartan" panose="020B0604020202020204" charset="0"/>
      <p:regular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Segoe UI" panose="020B0502040204020203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A1FE0E53-3800-4A4B-A84D-C30AD3044E8E}">
          <p14:sldIdLst>
            <p14:sldId id="256"/>
            <p14:sldId id="257"/>
            <p14:sldId id="258"/>
            <p14:sldId id="259"/>
            <p14:sldId id="260"/>
            <p14:sldId id="261"/>
            <p14:sldId id="284"/>
            <p14:sldId id="263"/>
            <p14:sldId id="264"/>
            <p14:sldId id="286"/>
            <p14:sldId id="269"/>
            <p14:sldId id="270"/>
            <p14:sldId id="287"/>
          </p14:sldIdLst>
        </p14:section>
        <p14:section name="Sección sin título" id="{C7F2E0EA-A10F-4A26-BCF4-758F870BE1C4}">
          <p14:sldIdLst>
            <p14:sldId id="276"/>
            <p14:sldId id="277"/>
            <p14:sldId id="279"/>
            <p14:sldId id="285"/>
            <p14:sldId id="280"/>
            <p14:sldId id="272"/>
            <p14:sldId id="273"/>
            <p14:sldId id="288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99A82D-9869-37BC-3026-C5C5E3FD6982}" v="1" dt="2024-08-23T21:27:00.7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3.fntdata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7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IDA YOLIMA BENAVIDES MORA" userId="S::zaida.benavides@uniminuto.edu::a27c7696-60c9-4318-8c69-e6a404f43ddb" providerId="AD" clId="Web-{A1BD7FA7-2735-9365-D6BC-E70378AB1460}"/>
    <pc:docChg chg="addSld modSld modSection">
      <pc:chgData name="ZAIDA YOLIMA BENAVIDES MORA" userId="S::zaida.benavides@uniminuto.edu::a27c7696-60c9-4318-8c69-e6a404f43ddb" providerId="AD" clId="Web-{A1BD7FA7-2735-9365-D6BC-E70378AB1460}" dt="2024-08-16T19:19:59.808" v="17"/>
      <pc:docMkLst>
        <pc:docMk/>
      </pc:docMkLst>
      <pc:sldChg chg="delSp modSp add replId">
        <pc:chgData name="ZAIDA YOLIMA BENAVIDES MORA" userId="S::zaida.benavides@uniminuto.edu::a27c7696-60c9-4318-8c69-e6a404f43ddb" providerId="AD" clId="Web-{A1BD7FA7-2735-9365-D6BC-E70378AB1460}" dt="2024-08-16T19:19:59.808" v="17"/>
        <pc:sldMkLst>
          <pc:docMk/>
          <pc:sldMk cId="3062289182" sldId="288"/>
        </pc:sldMkLst>
        <pc:spChg chg="mod">
          <ac:chgData name="ZAIDA YOLIMA BENAVIDES MORA" userId="S::zaida.benavides@uniminuto.edu::a27c7696-60c9-4318-8c69-e6a404f43ddb" providerId="AD" clId="Web-{A1BD7FA7-2735-9365-D6BC-E70378AB1460}" dt="2024-08-16T19:19:35.589" v="8" actId="20577"/>
          <ac:spMkLst>
            <pc:docMk/>
            <pc:sldMk cId="3062289182" sldId="288"/>
            <ac:spMk id="30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28.198" v="1"/>
          <ac:spMkLst>
            <pc:docMk/>
            <pc:sldMk cId="3062289182" sldId="288"/>
            <ac:spMk id="36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30.995" v="4"/>
          <ac:spMkLst>
            <pc:docMk/>
            <pc:sldMk cId="3062289182" sldId="288"/>
            <ac:spMk id="37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31.745" v="5"/>
          <ac:spMkLst>
            <pc:docMk/>
            <pc:sldMk cId="3062289182" sldId="288"/>
            <ac:spMk id="38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32.807" v="6"/>
          <ac:spMkLst>
            <pc:docMk/>
            <pc:sldMk cId="3062289182" sldId="288"/>
            <ac:spMk id="39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52.011" v="15"/>
          <ac:spMkLst>
            <pc:docMk/>
            <pc:sldMk cId="3062289182" sldId="288"/>
            <ac:spMk id="40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51.402" v="14"/>
          <ac:spMkLst>
            <pc:docMk/>
            <pc:sldMk cId="3062289182" sldId="288"/>
            <ac:spMk id="41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41.386" v="10"/>
          <ac:spMkLst>
            <pc:docMk/>
            <pc:sldMk cId="3062289182" sldId="288"/>
            <ac:spMk id="42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45.355" v="11"/>
          <ac:spMkLst>
            <pc:docMk/>
            <pc:sldMk cId="3062289182" sldId="288"/>
            <ac:spMk id="43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57.433" v="16"/>
          <ac:spMkLst>
            <pc:docMk/>
            <pc:sldMk cId="3062289182" sldId="288"/>
            <ac:spMk id="44" creationId="{00000000-0000-0000-0000-000000000000}"/>
          </ac:spMkLst>
        </pc:spChg>
        <pc:spChg chg="del mod">
          <ac:chgData name="ZAIDA YOLIMA BENAVIDES MORA" userId="S::zaida.benavides@uniminuto.edu::a27c7696-60c9-4318-8c69-e6a404f43ddb" providerId="AD" clId="Web-{A1BD7FA7-2735-9365-D6BC-E70378AB1460}" dt="2024-08-16T19:19:50.105" v="13"/>
          <ac:spMkLst>
            <pc:docMk/>
            <pc:sldMk cId="3062289182" sldId="288"/>
            <ac:spMk id="45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A1BD7FA7-2735-9365-D6BC-E70378AB1460}" dt="2024-08-16T19:19:59.808" v="17"/>
          <ac:spMkLst>
            <pc:docMk/>
            <pc:sldMk cId="3062289182" sldId="288"/>
            <ac:spMk id="46" creationId="{00000000-0000-0000-0000-000000000000}"/>
          </ac:spMkLst>
        </pc:spChg>
        <pc:grpChg chg="del">
          <ac:chgData name="ZAIDA YOLIMA BENAVIDES MORA" userId="S::zaida.benavides@uniminuto.edu::a27c7696-60c9-4318-8c69-e6a404f43ddb" providerId="AD" clId="Web-{A1BD7FA7-2735-9365-D6BC-E70378AB1460}" dt="2024-08-16T19:19:37.370" v="9"/>
          <ac:grpSpMkLst>
            <pc:docMk/>
            <pc:sldMk cId="3062289182" sldId="288"/>
            <ac:grpSpMk id="27" creationId="{00000000-0000-0000-0000-000000000000}"/>
          </ac:grpSpMkLst>
        </pc:grpChg>
        <pc:grpChg chg="del">
          <ac:chgData name="ZAIDA YOLIMA BENAVIDES MORA" userId="S::zaida.benavides@uniminuto.edu::a27c7696-60c9-4318-8c69-e6a404f43ddb" providerId="AD" clId="Web-{A1BD7FA7-2735-9365-D6BC-E70378AB1460}" dt="2024-08-16T19:19:28.339" v="2"/>
          <ac:grpSpMkLst>
            <pc:docMk/>
            <pc:sldMk cId="3062289182" sldId="288"/>
            <ac:grpSpMk id="31" creationId="{00000000-0000-0000-0000-000000000000}"/>
          </ac:grpSpMkLst>
        </pc:grpChg>
      </pc:sldChg>
    </pc:docChg>
  </pc:docChgLst>
  <pc:docChgLst>
    <pc:chgData name="ZAIDA YOLIMA BENAVIDES MORA" userId="S::zaida.benavides@uniminuto.edu::a27c7696-60c9-4318-8c69-e6a404f43ddb" providerId="AD" clId="Web-{98F31B71-20CE-58FB-1AA8-2F73A37F43C8}"/>
    <pc:docChg chg="delSld">
      <pc:chgData name="ZAIDA YOLIMA BENAVIDES MORA" userId="S::zaida.benavides@uniminuto.edu::a27c7696-60c9-4318-8c69-e6a404f43ddb" providerId="AD" clId="Web-{98F31B71-20CE-58FB-1AA8-2F73A37F43C8}" dt="2024-08-13T20:57:24.456" v="0"/>
      <pc:docMkLst>
        <pc:docMk/>
      </pc:docMkLst>
      <pc:sldChg chg="del">
        <pc:chgData name="ZAIDA YOLIMA BENAVIDES MORA" userId="S::zaida.benavides@uniminuto.edu::a27c7696-60c9-4318-8c69-e6a404f43ddb" providerId="AD" clId="Web-{98F31B71-20CE-58FB-1AA8-2F73A37F43C8}" dt="2024-08-13T20:57:24.456" v="0"/>
        <pc:sldMkLst>
          <pc:docMk/>
          <pc:sldMk cId="0" sldId="283"/>
        </pc:sldMkLst>
      </pc:sldChg>
    </pc:docChg>
  </pc:docChgLst>
  <pc:docChgLst>
    <pc:chgData name="NUBIA ESPERANZA SUAREZ GUTIERREZ" userId="S::nubia.suarez@uniminuto.edu::545ea0cc-4b46-471e-b4e1-4d035bfc32db" providerId="AD" clId="Web-{29FA2165-FC3A-30B5-9A5C-AD7A6FC7F102}"/>
    <pc:docChg chg="addSld delSld modSld addSection modSection">
      <pc:chgData name="NUBIA ESPERANZA SUAREZ GUTIERREZ" userId="S::nubia.suarez@uniminuto.edu::545ea0cc-4b46-471e-b4e1-4d035bfc32db" providerId="AD" clId="Web-{29FA2165-FC3A-30B5-9A5C-AD7A6FC7F102}" dt="2024-08-16T19:08:36.132" v="46"/>
      <pc:docMkLst>
        <pc:docMk/>
      </pc:docMkLst>
      <pc:sldChg chg="addSp modSp">
        <pc:chgData name="NUBIA ESPERANZA SUAREZ GUTIERREZ" userId="S::nubia.suarez@uniminuto.edu::545ea0cc-4b46-471e-b4e1-4d035bfc32db" providerId="AD" clId="Web-{29FA2165-FC3A-30B5-9A5C-AD7A6FC7F102}" dt="2024-08-16T19:08:17.710" v="45" actId="14100"/>
        <pc:sldMkLst>
          <pc:docMk/>
          <pc:sldMk cId="0" sldId="270"/>
        </pc:sldMkLst>
        <pc:spChg chg="mod">
          <ac:chgData name="NUBIA ESPERANZA SUAREZ GUTIERREZ" userId="S::nubia.suarez@uniminuto.edu::545ea0cc-4b46-471e-b4e1-4d035bfc32db" providerId="AD" clId="Web-{29FA2165-FC3A-30B5-9A5C-AD7A6FC7F102}" dt="2024-08-16T19:08:11.991" v="37" actId="1076"/>
          <ac:spMkLst>
            <pc:docMk/>
            <pc:sldMk cId="0" sldId="270"/>
            <ac:spMk id="37" creationId="{00000000-0000-0000-0000-000000000000}"/>
          </ac:spMkLst>
        </pc:spChg>
        <pc:spChg chg="mod">
          <ac:chgData name="NUBIA ESPERANZA SUAREZ GUTIERREZ" userId="S::nubia.suarez@uniminuto.edu::545ea0cc-4b46-471e-b4e1-4d035bfc32db" providerId="AD" clId="Web-{29FA2165-FC3A-30B5-9A5C-AD7A6FC7F102}" dt="2024-08-16T19:08:12.006" v="38" actId="1076"/>
          <ac:spMkLst>
            <pc:docMk/>
            <pc:sldMk cId="0" sldId="270"/>
            <ac:spMk id="38" creationId="{00000000-0000-0000-0000-000000000000}"/>
          </ac:spMkLst>
        </pc:spChg>
        <pc:spChg chg="mod">
          <ac:chgData name="NUBIA ESPERANZA SUAREZ GUTIERREZ" userId="S::nubia.suarez@uniminuto.edu::545ea0cc-4b46-471e-b4e1-4d035bfc32db" providerId="AD" clId="Web-{29FA2165-FC3A-30B5-9A5C-AD7A6FC7F102}" dt="2024-08-16T19:08:12.006" v="39" actId="1076"/>
          <ac:spMkLst>
            <pc:docMk/>
            <pc:sldMk cId="0" sldId="270"/>
            <ac:spMk id="39" creationId="{00000000-0000-0000-0000-000000000000}"/>
          </ac:spMkLst>
        </pc:spChg>
        <pc:spChg chg="mod">
          <ac:chgData name="NUBIA ESPERANZA SUAREZ GUTIERREZ" userId="S::nubia.suarez@uniminuto.edu::545ea0cc-4b46-471e-b4e1-4d035bfc32db" providerId="AD" clId="Web-{29FA2165-FC3A-30B5-9A5C-AD7A6FC7F102}" dt="2024-08-16T19:08:12.022" v="40" actId="1076"/>
          <ac:spMkLst>
            <pc:docMk/>
            <pc:sldMk cId="0" sldId="270"/>
            <ac:spMk id="40" creationId="{00000000-0000-0000-0000-000000000000}"/>
          </ac:spMkLst>
        </pc:spChg>
        <pc:spChg chg="mod">
          <ac:chgData name="NUBIA ESPERANZA SUAREZ GUTIERREZ" userId="S::nubia.suarez@uniminuto.edu::545ea0cc-4b46-471e-b4e1-4d035bfc32db" providerId="AD" clId="Web-{29FA2165-FC3A-30B5-9A5C-AD7A6FC7F102}" dt="2024-08-16T19:08:12.038" v="41" actId="1076"/>
          <ac:spMkLst>
            <pc:docMk/>
            <pc:sldMk cId="0" sldId="270"/>
            <ac:spMk id="41" creationId="{00000000-0000-0000-0000-000000000000}"/>
          </ac:spMkLst>
        </pc:spChg>
        <pc:spChg chg="mod">
          <ac:chgData name="NUBIA ESPERANZA SUAREZ GUTIERREZ" userId="S::nubia.suarez@uniminuto.edu::545ea0cc-4b46-471e-b4e1-4d035bfc32db" providerId="AD" clId="Web-{29FA2165-FC3A-30B5-9A5C-AD7A6FC7F102}" dt="2024-08-16T19:08:12.053" v="42" actId="1076"/>
          <ac:spMkLst>
            <pc:docMk/>
            <pc:sldMk cId="0" sldId="270"/>
            <ac:spMk id="42" creationId="{00000000-0000-0000-0000-000000000000}"/>
          </ac:spMkLst>
        </pc:spChg>
        <pc:spChg chg="mod">
          <ac:chgData name="NUBIA ESPERANZA SUAREZ GUTIERREZ" userId="S::nubia.suarez@uniminuto.edu::545ea0cc-4b46-471e-b4e1-4d035bfc32db" providerId="AD" clId="Web-{29FA2165-FC3A-30B5-9A5C-AD7A6FC7F102}" dt="2024-08-16T19:08:12.069" v="43" actId="1076"/>
          <ac:spMkLst>
            <pc:docMk/>
            <pc:sldMk cId="0" sldId="270"/>
            <ac:spMk id="43" creationId="{00000000-0000-0000-0000-000000000000}"/>
          </ac:spMkLst>
        </pc:spChg>
        <pc:spChg chg="mod">
          <ac:chgData name="NUBIA ESPERANZA SUAREZ GUTIERREZ" userId="S::nubia.suarez@uniminuto.edu::545ea0cc-4b46-471e-b4e1-4d035bfc32db" providerId="AD" clId="Web-{29FA2165-FC3A-30B5-9A5C-AD7A6FC7F102}" dt="2024-08-16T19:08:12.084" v="44" actId="1076"/>
          <ac:spMkLst>
            <pc:docMk/>
            <pc:sldMk cId="0" sldId="270"/>
            <ac:spMk id="44" creationId="{00000000-0000-0000-0000-000000000000}"/>
          </ac:spMkLst>
        </pc:spChg>
        <pc:picChg chg="add mod">
          <ac:chgData name="NUBIA ESPERANZA SUAREZ GUTIERREZ" userId="S::nubia.suarez@uniminuto.edu::545ea0cc-4b46-471e-b4e1-4d035bfc32db" providerId="AD" clId="Web-{29FA2165-FC3A-30B5-9A5C-AD7A6FC7F102}" dt="2024-08-16T19:08:17.710" v="45" actId="14100"/>
          <ac:picMkLst>
            <pc:docMk/>
            <pc:sldMk cId="0" sldId="270"/>
            <ac:picMk id="26" creationId="{7E840844-5D00-B9E1-D76E-4C8E2B9C7BD1}"/>
          </ac:picMkLst>
        </pc:picChg>
      </pc:sldChg>
      <pc:sldChg chg="delSp add del replId">
        <pc:chgData name="NUBIA ESPERANZA SUAREZ GUTIERREZ" userId="S::nubia.suarez@uniminuto.edu::545ea0cc-4b46-471e-b4e1-4d035bfc32db" providerId="AD" clId="Web-{29FA2165-FC3A-30B5-9A5C-AD7A6FC7F102}" dt="2024-08-16T19:08:36.132" v="46"/>
        <pc:sldMkLst>
          <pc:docMk/>
          <pc:sldMk cId="3651984122" sldId="287"/>
        </pc:sldMkLst>
        <pc:grpChg chg="del">
          <ac:chgData name="NUBIA ESPERANZA SUAREZ GUTIERREZ" userId="S::nubia.suarez@uniminuto.edu::545ea0cc-4b46-471e-b4e1-4d035bfc32db" providerId="AD" clId="Web-{29FA2165-FC3A-30B5-9A5C-AD7A6FC7F102}" dt="2024-08-16T19:05:35.657" v="2"/>
          <ac:grpSpMkLst>
            <pc:docMk/>
            <pc:sldMk cId="3651984122" sldId="287"/>
            <ac:grpSpMk id="46" creationId="{31F3596F-08EF-36F9-8871-FDD46E18AB88}"/>
          </ac:grpSpMkLst>
        </pc:grpChg>
      </pc:sldChg>
    </pc:docChg>
  </pc:docChgLst>
  <pc:docChgLst>
    <pc:chgData name="ZAIDA YOLIMA BENAVIDES MORA" userId="S::zaida.benavides@uniminuto.edu::a27c7696-60c9-4318-8c69-e6a404f43ddb" providerId="AD" clId="Web-{EFCCDFCF-7A28-C0F0-94AD-6DBFC118CE86}"/>
    <pc:docChg chg="addSld delSld modSld sldOrd">
      <pc:chgData name="ZAIDA YOLIMA BENAVIDES MORA" userId="S::zaida.benavides@uniminuto.edu::a27c7696-60c9-4318-8c69-e6a404f43ddb" providerId="AD" clId="Web-{EFCCDFCF-7A28-C0F0-94AD-6DBFC118CE86}" dt="2024-08-13T20:56:14.571" v="124" actId="14100"/>
      <pc:docMkLst>
        <pc:docMk/>
      </pc:docMkLst>
      <pc:sldChg chg="delSp modSp">
        <pc:chgData name="ZAIDA YOLIMA BENAVIDES MORA" userId="S::zaida.benavides@uniminuto.edu::a27c7696-60c9-4318-8c69-e6a404f43ddb" providerId="AD" clId="Web-{EFCCDFCF-7A28-C0F0-94AD-6DBFC118CE86}" dt="2024-08-13T20:36:13.042" v="17"/>
        <pc:sldMkLst>
          <pc:docMk/>
          <pc:sldMk cId="0" sldId="257"/>
        </pc:sldMkLst>
        <pc:spChg chg="del mod">
          <ac:chgData name="ZAIDA YOLIMA BENAVIDES MORA" userId="S::zaida.benavides@uniminuto.edu::a27c7696-60c9-4318-8c69-e6a404f43ddb" providerId="AD" clId="Web-{EFCCDFCF-7A28-C0F0-94AD-6DBFC118CE86}" dt="2024-08-13T20:36:13.042" v="17"/>
          <ac:spMkLst>
            <pc:docMk/>
            <pc:sldMk cId="0" sldId="257"/>
            <ac:spMk id="6" creationId="{00000000-0000-0000-0000-000000000000}"/>
          </ac:spMkLst>
        </pc:spChg>
      </pc:sldChg>
      <pc:sldChg chg="addSp delSp modSp">
        <pc:chgData name="ZAIDA YOLIMA BENAVIDES MORA" userId="S::zaida.benavides@uniminuto.edu::a27c7696-60c9-4318-8c69-e6a404f43ddb" providerId="AD" clId="Web-{EFCCDFCF-7A28-C0F0-94AD-6DBFC118CE86}" dt="2024-08-13T20:50:06.682" v="56" actId="1076"/>
        <pc:sldMkLst>
          <pc:docMk/>
          <pc:sldMk cId="0" sldId="258"/>
        </pc:sldMkLst>
        <pc:spChg chg="del">
          <ac:chgData name="ZAIDA YOLIMA BENAVIDES MORA" userId="S::zaida.benavides@uniminuto.edu::a27c7696-60c9-4318-8c69-e6a404f43ddb" providerId="AD" clId="Web-{EFCCDFCF-7A28-C0F0-94AD-6DBFC118CE86}" dt="2024-08-13T20:48:56.570" v="46"/>
          <ac:spMkLst>
            <pc:docMk/>
            <pc:sldMk cId="0" sldId="258"/>
            <ac:spMk id="16" creationId="{00000000-0000-0000-0000-000000000000}"/>
          </ac:spMkLst>
        </pc:spChg>
        <pc:spChg chg="mod">
          <ac:chgData name="ZAIDA YOLIMA BENAVIDES MORA" userId="S::zaida.benavides@uniminuto.edu::a27c7696-60c9-4318-8c69-e6a404f43ddb" providerId="AD" clId="Web-{EFCCDFCF-7A28-C0F0-94AD-6DBFC118CE86}" dt="2024-08-13T20:46:51.128" v="20" actId="1076"/>
          <ac:spMkLst>
            <pc:docMk/>
            <pc:sldMk cId="0" sldId="258"/>
            <ac:spMk id="17" creationId="{00000000-0000-0000-0000-000000000000}"/>
          </ac:spMkLst>
        </pc:spChg>
        <pc:spChg chg="mod">
          <ac:chgData name="ZAIDA YOLIMA BENAVIDES MORA" userId="S::zaida.benavides@uniminuto.edu::a27c7696-60c9-4318-8c69-e6a404f43ddb" providerId="AD" clId="Web-{EFCCDFCF-7A28-C0F0-94AD-6DBFC118CE86}" dt="2024-08-13T20:49:33.525" v="50" actId="1076"/>
          <ac:spMkLst>
            <pc:docMk/>
            <pc:sldMk cId="0" sldId="258"/>
            <ac:spMk id="18" creationId="{00000000-0000-0000-0000-000000000000}"/>
          </ac:spMkLst>
        </pc:spChg>
        <pc:spChg chg="mod">
          <ac:chgData name="ZAIDA YOLIMA BENAVIDES MORA" userId="S::zaida.benavides@uniminuto.edu::a27c7696-60c9-4318-8c69-e6a404f43ddb" providerId="AD" clId="Web-{EFCCDFCF-7A28-C0F0-94AD-6DBFC118CE86}" dt="2024-08-13T20:49:54.197" v="54" actId="14100"/>
          <ac:spMkLst>
            <pc:docMk/>
            <pc:sldMk cId="0" sldId="258"/>
            <ac:spMk id="53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EFCCDFCF-7A28-C0F0-94AD-6DBFC118CE86}" dt="2024-08-13T20:49:04.258" v="48"/>
          <ac:spMkLst>
            <pc:docMk/>
            <pc:sldMk cId="0" sldId="258"/>
            <ac:spMk id="55" creationId="{00000000-0000-0000-0000-000000000000}"/>
          </ac:spMkLst>
        </pc:spChg>
        <pc:spChg chg="mod">
          <ac:chgData name="ZAIDA YOLIMA BENAVIDES MORA" userId="S::zaida.benavides@uniminuto.edu::a27c7696-60c9-4318-8c69-e6a404f43ddb" providerId="AD" clId="Web-{EFCCDFCF-7A28-C0F0-94AD-6DBFC118CE86}" dt="2024-08-13T20:49:43.463" v="52" actId="1076"/>
          <ac:spMkLst>
            <pc:docMk/>
            <pc:sldMk cId="0" sldId="258"/>
            <ac:spMk id="56" creationId="{00000000-0000-0000-0000-000000000000}"/>
          </ac:spMkLst>
        </pc:spChg>
        <pc:spChg chg="mod">
          <ac:chgData name="ZAIDA YOLIMA BENAVIDES MORA" userId="S::zaida.benavides@uniminuto.edu::a27c7696-60c9-4318-8c69-e6a404f43ddb" providerId="AD" clId="Web-{EFCCDFCF-7A28-C0F0-94AD-6DBFC118CE86}" dt="2024-08-13T20:50:06.682" v="56" actId="1076"/>
          <ac:spMkLst>
            <pc:docMk/>
            <pc:sldMk cId="0" sldId="258"/>
            <ac:spMk id="57" creationId="{00000000-0000-0000-0000-000000000000}"/>
          </ac:spMkLst>
        </pc:spChg>
        <pc:spChg chg="mod">
          <ac:chgData name="ZAIDA YOLIMA BENAVIDES MORA" userId="S::zaida.benavides@uniminuto.edu::a27c7696-60c9-4318-8c69-e6a404f43ddb" providerId="AD" clId="Web-{EFCCDFCF-7A28-C0F0-94AD-6DBFC118CE86}" dt="2024-08-13T20:48:48.929" v="45" actId="20577"/>
          <ac:spMkLst>
            <pc:docMk/>
            <pc:sldMk cId="0" sldId="258"/>
            <ac:spMk id="58" creationId="{00000000-0000-0000-0000-000000000000}"/>
          </ac:spMkLst>
        </pc:spChg>
        <pc:spChg chg="add">
          <ac:chgData name="ZAIDA YOLIMA BENAVIDES MORA" userId="S::zaida.benavides@uniminuto.edu::a27c7696-60c9-4318-8c69-e6a404f43ddb" providerId="AD" clId="Web-{EFCCDFCF-7A28-C0F0-94AD-6DBFC118CE86}" dt="2024-08-13T20:48:00.849" v="28"/>
          <ac:spMkLst>
            <pc:docMk/>
            <pc:sldMk cId="0" sldId="258"/>
            <ac:spMk id="64" creationId="{BABFC77B-0F2E-CC86-E6B4-8CAD5118F54C}"/>
          </ac:spMkLst>
        </pc:spChg>
        <pc:picChg chg="add mod modCrop">
          <ac:chgData name="ZAIDA YOLIMA BENAVIDES MORA" userId="S::zaida.benavides@uniminuto.edu::a27c7696-60c9-4318-8c69-e6a404f43ddb" providerId="AD" clId="Web-{EFCCDFCF-7A28-C0F0-94AD-6DBFC118CE86}" dt="2024-08-13T20:47:47.099" v="27" actId="1076"/>
          <ac:picMkLst>
            <pc:docMk/>
            <pc:sldMk cId="0" sldId="258"/>
            <ac:picMk id="63" creationId="{43788CA1-6F6F-DB51-4B65-727AF5E99C48}"/>
          </ac:picMkLst>
        </pc:picChg>
      </pc:sldChg>
      <pc:sldChg chg="modSp">
        <pc:chgData name="ZAIDA YOLIMA BENAVIDES MORA" userId="S::zaida.benavides@uniminuto.edu::a27c7696-60c9-4318-8c69-e6a404f43ddb" providerId="AD" clId="Web-{EFCCDFCF-7A28-C0F0-94AD-6DBFC118CE86}" dt="2024-08-13T20:33:04.035" v="14" actId="20577"/>
        <pc:sldMkLst>
          <pc:docMk/>
          <pc:sldMk cId="0" sldId="270"/>
        </pc:sldMkLst>
        <pc:spChg chg="mod">
          <ac:chgData name="ZAIDA YOLIMA BENAVIDES MORA" userId="S::zaida.benavides@uniminuto.edu::a27c7696-60c9-4318-8c69-e6a404f43ddb" providerId="AD" clId="Web-{EFCCDFCF-7A28-C0F0-94AD-6DBFC118CE86}" dt="2024-08-13T20:33:04.035" v="14" actId="20577"/>
          <ac:spMkLst>
            <pc:docMk/>
            <pc:sldMk cId="0" sldId="270"/>
            <ac:spMk id="42" creationId="{00000000-0000-0000-0000-000000000000}"/>
          </ac:spMkLst>
        </pc:spChg>
      </pc:sldChg>
      <pc:sldChg chg="addSp delSp modSp">
        <pc:chgData name="ZAIDA YOLIMA BENAVIDES MORA" userId="S::zaida.benavides@uniminuto.edu::a27c7696-60c9-4318-8c69-e6a404f43ddb" providerId="AD" clId="Web-{EFCCDFCF-7A28-C0F0-94AD-6DBFC118CE86}" dt="2024-08-13T20:52:10.671" v="62"/>
        <pc:sldMkLst>
          <pc:docMk/>
          <pc:sldMk cId="0" sldId="280"/>
        </pc:sldMkLst>
        <pc:spChg chg="add">
          <ac:chgData name="ZAIDA YOLIMA BENAVIDES MORA" userId="S::zaida.benavides@uniminuto.edu::a27c7696-60c9-4318-8c69-e6a404f43ddb" providerId="AD" clId="Web-{EFCCDFCF-7A28-C0F0-94AD-6DBFC118CE86}" dt="2024-08-13T20:50:56.012" v="57"/>
          <ac:spMkLst>
            <pc:docMk/>
            <pc:sldMk cId="0" sldId="280"/>
            <ac:spMk id="26" creationId="{23235E03-521D-6162-4167-182CAF77BB21}"/>
          </ac:spMkLst>
        </pc:spChg>
        <pc:spChg chg="add del mod">
          <ac:chgData name="ZAIDA YOLIMA BENAVIDES MORA" userId="S::zaida.benavides@uniminuto.edu::a27c7696-60c9-4318-8c69-e6a404f43ddb" providerId="AD" clId="Web-{EFCCDFCF-7A28-C0F0-94AD-6DBFC118CE86}" dt="2024-08-13T20:52:10.671" v="62"/>
          <ac:spMkLst>
            <pc:docMk/>
            <pc:sldMk cId="0" sldId="280"/>
            <ac:spMk id="28" creationId="{56075EB1-A493-6623-A351-7145329C380E}"/>
          </ac:spMkLst>
        </pc:spChg>
      </pc:sldChg>
      <pc:sldChg chg="new del">
        <pc:chgData name="ZAIDA YOLIMA BENAVIDES MORA" userId="S::zaida.benavides@uniminuto.edu::a27c7696-60c9-4318-8c69-e6a404f43ddb" providerId="AD" clId="Web-{EFCCDFCF-7A28-C0F0-94AD-6DBFC118CE86}" dt="2024-08-13T20:17:18.859" v="3"/>
        <pc:sldMkLst>
          <pc:docMk/>
          <pc:sldMk cId="640940378" sldId="284"/>
        </pc:sldMkLst>
      </pc:sldChg>
      <pc:sldChg chg="del">
        <pc:chgData name="ZAIDA YOLIMA BENAVIDES MORA" userId="S::zaida.benavides@uniminuto.edu::a27c7696-60c9-4318-8c69-e6a404f43ddb" providerId="AD" clId="Web-{EFCCDFCF-7A28-C0F0-94AD-6DBFC118CE86}" dt="2024-08-13T20:16:59.999" v="0"/>
        <pc:sldMkLst>
          <pc:docMk/>
          <pc:sldMk cId="2121674260" sldId="284"/>
        </pc:sldMkLst>
      </pc:sldChg>
      <pc:sldChg chg="addSp delSp modSp add replId">
        <pc:chgData name="ZAIDA YOLIMA BENAVIDES MORA" userId="S::zaida.benavides@uniminuto.edu::a27c7696-60c9-4318-8c69-e6a404f43ddb" providerId="AD" clId="Web-{EFCCDFCF-7A28-C0F0-94AD-6DBFC118CE86}" dt="2024-08-13T20:32:22.690" v="12" actId="1076"/>
        <pc:sldMkLst>
          <pc:docMk/>
          <pc:sldMk cId="3391599823" sldId="284"/>
        </pc:sldMkLst>
        <pc:grpChg chg="del">
          <ac:chgData name="ZAIDA YOLIMA BENAVIDES MORA" userId="S::zaida.benavides@uniminuto.edu::a27c7696-60c9-4318-8c69-e6a404f43ddb" providerId="AD" clId="Web-{EFCCDFCF-7A28-C0F0-94AD-6DBFC118CE86}" dt="2024-08-13T20:17:40.001" v="5"/>
          <ac:grpSpMkLst>
            <pc:docMk/>
            <pc:sldMk cId="3391599823" sldId="284"/>
            <ac:grpSpMk id="2" creationId="{00000000-0000-0000-0000-000000000000}"/>
          </ac:grpSpMkLst>
        </pc:grpChg>
        <pc:picChg chg="add mod">
          <ac:chgData name="ZAIDA YOLIMA BENAVIDES MORA" userId="S::zaida.benavides@uniminuto.edu::a27c7696-60c9-4318-8c69-e6a404f43ddb" providerId="AD" clId="Web-{EFCCDFCF-7A28-C0F0-94AD-6DBFC118CE86}" dt="2024-08-13T20:28:42.431" v="7" actId="14100"/>
          <ac:picMkLst>
            <pc:docMk/>
            <pc:sldMk cId="3391599823" sldId="284"/>
            <ac:picMk id="51" creationId="{A4768412-C352-B767-01A8-13571F206E9B}"/>
          </ac:picMkLst>
        </pc:picChg>
        <pc:picChg chg="add mod">
          <ac:chgData name="ZAIDA YOLIMA BENAVIDES MORA" userId="S::zaida.benavides@uniminuto.edu::a27c7696-60c9-4318-8c69-e6a404f43ddb" providerId="AD" clId="Web-{EFCCDFCF-7A28-C0F0-94AD-6DBFC118CE86}" dt="2024-08-13T20:32:22.690" v="12" actId="1076"/>
          <ac:picMkLst>
            <pc:docMk/>
            <pc:sldMk cId="3391599823" sldId="284"/>
            <ac:picMk id="52" creationId="{AC743C39-91DE-FA0D-BAB3-C0E80603228B}"/>
          </ac:picMkLst>
        </pc:picChg>
      </pc:sldChg>
      <pc:sldChg chg="addSp delSp modSp add ord replId">
        <pc:chgData name="ZAIDA YOLIMA BENAVIDES MORA" userId="S::zaida.benavides@uniminuto.edu::a27c7696-60c9-4318-8c69-e6a404f43ddb" providerId="AD" clId="Web-{EFCCDFCF-7A28-C0F0-94AD-6DBFC118CE86}" dt="2024-08-13T20:56:14.571" v="124" actId="14100"/>
        <pc:sldMkLst>
          <pc:docMk/>
          <pc:sldMk cId="1356865383" sldId="285"/>
        </pc:sldMkLst>
        <pc:spChg chg="del">
          <ac:chgData name="ZAIDA YOLIMA BENAVIDES MORA" userId="S::zaida.benavides@uniminuto.edu::a27c7696-60c9-4318-8c69-e6a404f43ddb" providerId="AD" clId="Web-{EFCCDFCF-7A28-C0F0-94AD-6DBFC118CE86}" dt="2024-08-13T20:53:52.487" v="89"/>
          <ac:spMkLst>
            <pc:docMk/>
            <pc:sldMk cId="1356865383" sldId="285"/>
            <ac:spMk id="30" creationId="{00000000-0000-0000-0000-000000000000}"/>
          </ac:spMkLst>
        </pc:spChg>
        <pc:spChg chg="add mod">
          <ac:chgData name="ZAIDA YOLIMA BENAVIDES MORA" userId="S::zaida.benavides@uniminuto.edu::a27c7696-60c9-4318-8c69-e6a404f43ddb" providerId="AD" clId="Web-{EFCCDFCF-7A28-C0F0-94AD-6DBFC118CE86}" dt="2024-08-13T20:56:14.571" v="124" actId="14100"/>
          <ac:spMkLst>
            <pc:docMk/>
            <pc:sldMk cId="1356865383" sldId="285"/>
            <ac:spMk id="31" creationId="{A5089A12-90F4-34C1-AF8F-E56B13FE1CF3}"/>
          </ac:spMkLst>
        </pc:spChg>
        <pc:spChg chg="mod">
          <ac:chgData name="ZAIDA YOLIMA BENAVIDES MORA" userId="S::zaida.benavides@uniminuto.edu::a27c7696-60c9-4318-8c69-e6a404f43ddb" providerId="AD" clId="Web-{EFCCDFCF-7A28-C0F0-94AD-6DBFC118CE86}" dt="2024-08-13T20:55:52.851" v="123" actId="20577"/>
          <ac:spMkLst>
            <pc:docMk/>
            <pc:sldMk cId="1356865383" sldId="285"/>
            <ac:spMk id="34" creationId="{B8283196-38FE-FBE0-54BA-AFB2D33ABF5F}"/>
          </ac:spMkLst>
        </pc:spChg>
        <pc:spChg chg="del">
          <ac:chgData name="ZAIDA YOLIMA BENAVIDES MORA" userId="S::zaida.benavides@uniminuto.edu::a27c7696-60c9-4318-8c69-e6a404f43ddb" providerId="AD" clId="Web-{EFCCDFCF-7A28-C0F0-94AD-6DBFC118CE86}" dt="2024-08-13T20:52:19.250" v="63"/>
          <ac:spMkLst>
            <pc:docMk/>
            <pc:sldMk cId="1356865383" sldId="285"/>
            <ac:spMk id="37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EFCCDFCF-7A28-C0F0-94AD-6DBFC118CE86}" dt="2024-08-13T20:52:20.953" v="64"/>
          <ac:spMkLst>
            <pc:docMk/>
            <pc:sldMk cId="1356865383" sldId="285"/>
            <ac:spMk id="38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EFCCDFCF-7A28-C0F0-94AD-6DBFC118CE86}" dt="2024-08-13T20:52:29.312" v="67"/>
          <ac:spMkLst>
            <pc:docMk/>
            <pc:sldMk cId="1356865383" sldId="285"/>
            <ac:spMk id="39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EFCCDFCF-7A28-C0F0-94AD-6DBFC118CE86}" dt="2024-08-13T20:52:29.578" v="68"/>
          <ac:spMkLst>
            <pc:docMk/>
            <pc:sldMk cId="1356865383" sldId="285"/>
            <ac:spMk id="40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EFCCDFCF-7A28-C0F0-94AD-6DBFC118CE86}" dt="2024-08-13T20:52:25.828" v="66"/>
          <ac:spMkLst>
            <pc:docMk/>
            <pc:sldMk cId="1356865383" sldId="285"/>
            <ac:spMk id="41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EFCCDFCF-7A28-C0F0-94AD-6DBFC118CE86}" dt="2024-08-13T20:52:24.515" v="65"/>
          <ac:spMkLst>
            <pc:docMk/>
            <pc:sldMk cId="1356865383" sldId="285"/>
            <ac:spMk id="42" creationId="{00000000-0000-0000-0000-000000000000}"/>
          </ac:spMkLst>
        </pc:spChg>
        <pc:spChg chg="del mod">
          <ac:chgData name="ZAIDA YOLIMA BENAVIDES MORA" userId="S::zaida.benavides@uniminuto.edu::a27c7696-60c9-4318-8c69-e6a404f43ddb" providerId="AD" clId="Web-{EFCCDFCF-7A28-C0F0-94AD-6DBFC118CE86}" dt="2024-08-13T20:52:51.079" v="74"/>
          <ac:spMkLst>
            <pc:docMk/>
            <pc:sldMk cId="1356865383" sldId="285"/>
            <ac:spMk id="43" creationId="{00000000-0000-0000-0000-000000000000}"/>
          </ac:spMkLst>
        </pc:spChg>
        <pc:spChg chg="del">
          <ac:chgData name="ZAIDA YOLIMA BENAVIDES MORA" userId="S::zaida.benavides@uniminuto.edu::a27c7696-60c9-4318-8c69-e6a404f43ddb" providerId="AD" clId="Web-{EFCCDFCF-7A28-C0F0-94AD-6DBFC118CE86}" dt="2024-08-13T20:52:39.375" v="72"/>
          <ac:spMkLst>
            <pc:docMk/>
            <pc:sldMk cId="1356865383" sldId="285"/>
            <ac:spMk id="44" creationId="{00000000-0000-0000-0000-000000000000}"/>
          </ac:spMkLst>
        </pc:spChg>
        <pc:spChg chg="mod">
          <ac:chgData name="ZAIDA YOLIMA BENAVIDES MORA" userId="S::zaida.benavides@uniminuto.edu::a27c7696-60c9-4318-8c69-e6a404f43ddb" providerId="AD" clId="Web-{EFCCDFCF-7A28-C0F0-94AD-6DBFC118CE86}" dt="2024-08-13T20:53:42.018" v="87" actId="20577"/>
          <ac:spMkLst>
            <pc:docMk/>
            <pc:sldMk cId="1356865383" sldId="285"/>
            <ac:spMk id="48" creationId="{2541E78E-E890-B17F-99C0-B120698F0583}"/>
          </ac:spMkLst>
        </pc:spChg>
        <pc:spChg chg="del">
          <ac:chgData name="ZAIDA YOLIMA BENAVIDES MORA" userId="S::zaida.benavides@uniminuto.edu::a27c7696-60c9-4318-8c69-e6a404f43ddb" providerId="AD" clId="Web-{EFCCDFCF-7A28-C0F0-94AD-6DBFC118CE86}" dt="2024-08-13T20:52:57.188" v="75"/>
          <ac:spMkLst>
            <pc:docMk/>
            <pc:sldMk cId="1356865383" sldId="285"/>
            <ac:spMk id="49" creationId="{C214714A-E440-0F88-4D65-C5478209D99B}"/>
          </ac:spMkLst>
        </pc:spChg>
        <pc:grpChg chg="del">
          <ac:chgData name="ZAIDA YOLIMA BENAVIDES MORA" userId="S::zaida.benavides@uniminuto.edu::a27c7696-60c9-4318-8c69-e6a404f43ddb" providerId="AD" clId="Web-{EFCCDFCF-7A28-C0F0-94AD-6DBFC118CE86}" dt="2024-08-13T20:53:55.362" v="90"/>
          <ac:grpSpMkLst>
            <pc:docMk/>
            <pc:sldMk cId="1356865383" sldId="285"/>
            <ac:grpSpMk id="27" creationId="{00000000-0000-0000-0000-000000000000}"/>
          </ac:grpSpMkLst>
        </pc:grpChg>
        <pc:grpChg chg="add mod">
          <ac:chgData name="ZAIDA YOLIMA BENAVIDES MORA" userId="S::zaida.benavides@uniminuto.edu::a27c7696-60c9-4318-8c69-e6a404f43ddb" providerId="AD" clId="Web-{EFCCDFCF-7A28-C0F0-94AD-6DBFC118CE86}" dt="2024-08-13T20:54:06.441" v="91" actId="1076"/>
          <ac:grpSpMkLst>
            <pc:docMk/>
            <pc:sldMk cId="1356865383" sldId="285"/>
            <ac:grpSpMk id="32" creationId="{44409F3E-5166-9D3C-CEE2-75E2108B1149}"/>
          </ac:grpSpMkLst>
        </pc:grpChg>
        <pc:picChg chg="add mod modCrop">
          <ac:chgData name="ZAIDA YOLIMA BENAVIDES MORA" userId="S::zaida.benavides@uniminuto.edu::a27c7696-60c9-4318-8c69-e6a404f43ddb" providerId="AD" clId="Web-{EFCCDFCF-7A28-C0F0-94AD-6DBFC118CE86}" dt="2024-08-13T20:54:55.662" v="99" actId="1076"/>
          <ac:picMkLst>
            <pc:docMk/>
            <pc:sldMk cId="1356865383" sldId="285"/>
            <ac:picMk id="52" creationId="{8B321115-2FCC-EBA4-EE61-A5DF5E57AE3F}"/>
          </ac:picMkLst>
        </pc:picChg>
      </pc:sldChg>
      <pc:sldChg chg="del">
        <pc:chgData name="ZAIDA YOLIMA BENAVIDES MORA" userId="S::zaida.benavides@uniminuto.edu::a27c7696-60c9-4318-8c69-e6a404f43ddb" providerId="AD" clId="Web-{EFCCDFCF-7A28-C0F0-94AD-6DBFC118CE86}" dt="2024-08-13T20:17:12.562" v="1"/>
        <pc:sldMkLst>
          <pc:docMk/>
          <pc:sldMk cId="4015644023" sldId="285"/>
        </pc:sldMkLst>
      </pc:sldChg>
    </pc:docChg>
  </pc:docChgLst>
  <pc:docChgLst>
    <pc:chgData name="DIANA MARITZA JAIME" userId="S::dijaime@uniminuto.edu::4e7f8b23-54b8-4eef-ad55-4ed2c5cdff42" providerId="AD" clId="Web-{0D65EF97-1187-3C75-5FCE-0F9AFD73AA1D}"/>
    <pc:docChg chg="addSld modSld modSection">
      <pc:chgData name="DIANA MARITZA JAIME" userId="S::dijaime@uniminuto.edu::4e7f8b23-54b8-4eef-ad55-4ed2c5cdff42" providerId="AD" clId="Web-{0D65EF97-1187-3C75-5FCE-0F9AFD73AA1D}" dt="2024-08-16T19:24:55.673" v="83" actId="1076"/>
      <pc:docMkLst>
        <pc:docMk/>
      </pc:docMkLst>
      <pc:sldChg chg="modSp">
        <pc:chgData name="DIANA MARITZA JAIME" userId="S::dijaime@uniminuto.edu::4e7f8b23-54b8-4eef-ad55-4ed2c5cdff42" providerId="AD" clId="Web-{0D65EF97-1187-3C75-5FCE-0F9AFD73AA1D}" dt="2024-08-16T19:16:09.703" v="1" actId="14100"/>
        <pc:sldMkLst>
          <pc:docMk/>
          <pc:sldMk cId="0" sldId="258"/>
        </pc:sldMkLst>
        <pc:spChg chg="mod">
          <ac:chgData name="DIANA MARITZA JAIME" userId="S::dijaime@uniminuto.edu::4e7f8b23-54b8-4eef-ad55-4ed2c5cdff42" providerId="AD" clId="Web-{0D65EF97-1187-3C75-5FCE-0F9AFD73AA1D}" dt="2024-08-16T19:16:04.265" v="0" actId="14100"/>
          <ac:spMkLst>
            <pc:docMk/>
            <pc:sldMk cId="0" sldId="258"/>
            <ac:spMk id="19" creationId="{00000000-0000-0000-0000-000000000000}"/>
          </ac:spMkLst>
        </pc:spChg>
        <pc:spChg chg="mod">
          <ac:chgData name="DIANA MARITZA JAIME" userId="S::dijaime@uniminuto.edu::4e7f8b23-54b8-4eef-ad55-4ed2c5cdff42" providerId="AD" clId="Web-{0D65EF97-1187-3C75-5FCE-0F9AFD73AA1D}" dt="2024-08-16T19:16:09.703" v="1" actId="14100"/>
          <ac:spMkLst>
            <pc:docMk/>
            <pc:sldMk cId="0" sldId="258"/>
            <ac:spMk id="53" creationId="{00000000-0000-0000-0000-000000000000}"/>
          </ac:spMkLst>
        </pc:spChg>
      </pc:sldChg>
      <pc:sldChg chg="delSp modSp">
        <pc:chgData name="DIANA MARITZA JAIME" userId="S::dijaime@uniminuto.edu::4e7f8b23-54b8-4eef-ad55-4ed2c5cdff42" providerId="AD" clId="Web-{0D65EF97-1187-3C75-5FCE-0F9AFD73AA1D}" dt="2024-08-16T19:17:15.939" v="11" actId="1076"/>
        <pc:sldMkLst>
          <pc:docMk/>
          <pc:sldMk cId="0" sldId="270"/>
        </pc:sldMkLst>
        <pc:spChg chg="mod">
          <ac:chgData name="DIANA MARITZA JAIME" userId="S::dijaime@uniminuto.edu::4e7f8b23-54b8-4eef-ad55-4ed2c5cdff42" providerId="AD" clId="Web-{0D65EF97-1187-3C75-5FCE-0F9AFD73AA1D}" dt="2024-08-16T19:17:15.845" v="4" actId="1076"/>
          <ac:spMkLst>
            <pc:docMk/>
            <pc:sldMk cId="0" sldId="270"/>
            <ac:spMk id="37" creationId="{00000000-0000-0000-0000-000000000000}"/>
          </ac:spMkLst>
        </pc:spChg>
        <pc:spChg chg="mod">
          <ac:chgData name="DIANA MARITZA JAIME" userId="S::dijaime@uniminuto.edu::4e7f8b23-54b8-4eef-ad55-4ed2c5cdff42" providerId="AD" clId="Web-{0D65EF97-1187-3C75-5FCE-0F9AFD73AA1D}" dt="2024-08-16T19:17:15.861" v="5" actId="1076"/>
          <ac:spMkLst>
            <pc:docMk/>
            <pc:sldMk cId="0" sldId="270"/>
            <ac:spMk id="38" creationId="{00000000-0000-0000-0000-000000000000}"/>
          </ac:spMkLst>
        </pc:spChg>
        <pc:spChg chg="mod">
          <ac:chgData name="DIANA MARITZA JAIME" userId="S::dijaime@uniminuto.edu::4e7f8b23-54b8-4eef-ad55-4ed2c5cdff42" providerId="AD" clId="Web-{0D65EF97-1187-3C75-5FCE-0F9AFD73AA1D}" dt="2024-08-16T19:17:15.861" v="6" actId="1076"/>
          <ac:spMkLst>
            <pc:docMk/>
            <pc:sldMk cId="0" sldId="270"/>
            <ac:spMk id="39" creationId="{00000000-0000-0000-0000-000000000000}"/>
          </ac:spMkLst>
        </pc:spChg>
        <pc:spChg chg="mod">
          <ac:chgData name="DIANA MARITZA JAIME" userId="S::dijaime@uniminuto.edu::4e7f8b23-54b8-4eef-ad55-4ed2c5cdff42" providerId="AD" clId="Web-{0D65EF97-1187-3C75-5FCE-0F9AFD73AA1D}" dt="2024-08-16T19:17:15.877" v="7" actId="1076"/>
          <ac:spMkLst>
            <pc:docMk/>
            <pc:sldMk cId="0" sldId="270"/>
            <ac:spMk id="40" creationId="{00000000-0000-0000-0000-000000000000}"/>
          </ac:spMkLst>
        </pc:spChg>
        <pc:spChg chg="mod">
          <ac:chgData name="DIANA MARITZA JAIME" userId="S::dijaime@uniminuto.edu::4e7f8b23-54b8-4eef-ad55-4ed2c5cdff42" providerId="AD" clId="Web-{0D65EF97-1187-3C75-5FCE-0F9AFD73AA1D}" dt="2024-08-16T19:17:15.892" v="8" actId="1076"/>
          <ac:spMkLst>
            <pc:docMk/>
            <pc:sldMk cId="0" sldId="270"/>
            <ac:spMk id="41" creationId="{00000000-0000-0000-0000-000000000000}"/>
          </ac:spMkLst>
        </pc:spChg>
        <pc:spChg chg="mod">
          <ac:chgData name="DIANA MARITZA JAIME" userId="S::dijaime@uniminuto.edu::4e7f8b23-54b8-4eef-ad55-4ed2c5cdff42" providerId="AD" clId="Web-{0D65EF97-1187-3C75-5FCE-0F9AFD73AA1D}" dt="2024-08-16T19:17:15.908" v="9" actId="1076"/>
          <ac:spMkLst>
            <pc:docMk/>
            <pc:sldMk cId="0" sldId="270"/>
            <ac:spMk id="42" creationId="{00000000-0000-0000-0000-000000000000}"/>
          </ac:spMkLst>
        </pc:spChg>
        <pc:spChg chg="mod">
          <ac:chgData name="DIANA MARITZA JAIME" userId="S::dijaime@uniminuto.edu::4e7f8b23-54b8-4eef-ad55-4ed2c5cdff42" providerId="AD" clId="Web-{0D65EF97-1187-3C75-5FCE-0F9AFD73AA1D}" dt="2024-08-16T19:17:15.924" v="10" actId="1076"/>
          <ac:spMkLst>
            <pc:docMk/>
            <pc:sldMk cId="0" sldId="270"/>
            <ac:spMk id="43" creationId="{00000000-0000-0000-0000-000000000000}"/>
          </ac:spMkLst>
        </pc:spChg>
        <pc:spChg chg="mod">
          <ac:chgData name="DIANA MARITZA JAIME" userId="S::dijaime@uniminuto.edu::4e7f8b23-54b8-4eef-ad55-4ed2c5cdff42" providerId="AD" clId="Web-{0D65EF97-1187-3C75-5FCE-0F9AFD73AA1D}" dt="2024-08-16T19:17:15.939" v="11" actId="1076"/>
          <ac:spMkLst>
            <pc:docMk/>
            <pc:sldMk cId="0" sldId="270"/>
            <ac:spMk id="44" creationId="{00000000-0000-0000-0000-000000000000}"/>
          </ac:spMkLst>
        </pc:spChg>
        <pc:picChg chg="del">
          <ac:chgData name="DIANA MARITZA JAIME" userId="S::dijaime@uniminuto.edu::4e7f8b23-54b8-4eef-ad55-4ed2c5cdff42" providerId="AD" clId="Web-{0D65EF97-1187-3C75-5FCE-0F9AFD73AA1D}" dt="2024-08-16T19:17:07.533" v="3"/>
          <ac:picMkLst>
            <pc:docMk/>
            <pc:sldMk cId="0" sldId="270"/>
            <ac:picMk id="26" creationId="{7E840844-5D00-B9E1-D76E-4C8E2B9C7BD1}"/>
          </ac:picMkLst>
        </pc:picChg>
      </pc:sldChg>
      <pc:sldChg chg="addSp delSp modSp add replId">
        <pc:chgData name="DIANA MARITZA JAIME" userId="S::dijaime@uniminuto.edu::4e7f8b23-54b8-4eef-ad55-4ed2c5cdff42" providerId="AD" clId="Web-{0D65EF97-1187-3C75-5FCE-0F9AFD73AA1D}" dt="2024-08-16T19:24:55.673" v="83" actId="1076"/>
        <pc:sldMkLst>
          <pc:docMk/>
          <pc:sldMk cId="280067638" sldId="287"/>
        </pc:sldMkLst>
        <pc:spChg chg="add del">
          <ac:chgData name="DIANA MARITZA JAIME" userId="S::dijaime@uniminuto.edu::4e7f8b23-54b8-4eef-ad55-4ed2c5cdff42" providerId="AD" clId="Web-{0D65EF97-1187-3C75-5FCE-0F9AFD73AA1D}" dt="2024-08-16T19:20:12.758" v="42"/>
          <ac:spMkLst>
            <pc:docMk/>
            <pc:sldMk cId="280067638" sldId="287"/>
            <ac:spMk id="31" creationId="{B0C3923E-A33C-6CDD-B2E2-88105E1C30F7}"/>
          </ac:spMkLst>
        </pc:spChg>
        <pc:spChg chg="add mod">
          <ac:chgData name="DIANA MARITZA JAIME" userId="S::dijaime@uniminuto.edu::4e7f8b23-54b8-4eef-ad55-4ed2c5cdff42" providerId="AD" clId="Web-{0D65EF97-1187-3C75-5FCE-0F9AFD73AA1D}" dt="2024-08-16T19:22:17.559" v="80" actId="20577"/>
          <ac:spMkLst>
            <pc:docMk/>
            <pc:sldMk cId="280067638" sldId="287"/>
            <ac:spMk id="32" creationId="{07A85C6B-093A-49A6-BC12-4DCAAB933F46}"/>
          </ac:spMkLst>
        </pc:spChg>
        <pc:spChg chg="del">
          <ac:chgData name="DIANA MARITZA JAIME" userId="S::dijaime@uniminuto.edu::4e7f8b23-54b8-4eef-ad55-4ed2c5cdff42" providerId="AD" clId="Web-{0D65EF97-1187-3C75-5FCE-0F9AFD73AA1D}" dt="2024-08-16T19:17:20.627" v="20"/>
          <ac:spMkLst>
            <pc:docMk/>
            <pc:sldMk cId="280067638" sldId="287"/>
            <ac:spMk id="37" creationId="{00000000-0000-0000-0000-000000000000}"/>
          </ac:spMkLst>
        </pc:spChg>
        <pc:spChg chg="del">
          <ac:chgData name="DIANA MARITZA JAIME" userId="S::dijaime@uniminuto.edu::4e7f8b23-54b8-4eef-ad55-4ed2c5cdff42" providerId="AD" clId="Web-{0D65EF97-1187-3C75-5FCE-0F9AFD73AA1D}" dt="2024-08-16T19:17:20.627" v="19"/>
          <ac:spMkLst>
            <pc:docMk/>
            <pc:sldMk cId="280067638" sldId="287"/>
            <ac:spMk id="38" creationId="{00000000-0000-0000-0000-000000000000}"/>
          </ac:spMkLst>
        </pc:spChg>
        <pc:spChg chg="del">
          <ac:chgData name="DIANA MARITZA JAIME" userId="S::dijaime@uniminuto.edu::4e7f8b23-54b8-4eef-ad55-4ed2c5cdff42" providerId="AD" clId="Web-{0D65EF97-1187-3C75-5FCE-0F9AFD73AA1D}" dt="2024-08-16T19:17:20.627" v="18"/>
          <ac:spMkLst>
            <pc:docMk/>
            <pc:sldMk cId="280067638" sldId="287"/>
            <ac:spMk id="39" creationId="{00000000-0000-0000-0000-000000000000}"/>
          </ac:spMkLst>
        </pc:spChg>
        <pc:spChg chg="del">
          <ac:chgData name="DIANA MARITZA JAIME" userId="S::dijaime@uniminuto.edu::4e7f8b23-54b8-4eef-ad55-4ed2c5cdff42" providerId="AD" clId="Web-{0D65EF97-1187-3C75-5FCE-0F9AFD73AA1D}" dt="2024-08-16T19:17:20.627" v="17"/>
          <ac:spMkLst>
            <pc:docMk/>
            <pc:sldMk cId="280067638" sldId="287"/>
            <ac:spMk id="40" creationId="{00000000-0000-0000-0000-000000000000}"/>
          </ac:spMkLst>
        </pc:spChg>
        <pc:spChg chg="del">
          <ac:chgData name="DIANA MARITZA JAIME" userId="S::dijaime@uniminuto.edu::4e7f8b23-54b8-4eef-ad55-4ed2c5cdff42" providerId="AD" clId="Web-{0D65EF97-1187-3C75-5FCE-0F9AFD73AA1D}" dt="2024-08-16T19:17:20.627" v="16"/>
          <ac:spMkLst>
            <pc:docMk/>
            <pc:sldMk cId="280067638" sldId="287"/>
            <ac:spMk id="41" creationId="{00000000-0000-0000-0000-000000000000}"/>
          </ac:spMkLst>
        </pc:spChg>
        <pc:spChg chg="del">
          <ac:chgData name="DIANA MARITZA JAIME" userId="S::dijaime@uniminuto.edu::4e7f8b23-54b8-4eef-ad55-4ed2c5cdff42" providerId="AD" clId="Web-{0D65EF97-1187-3C75-5FCE-0F9AFD73AA1D}" dt="2024-08-16T19:17:20.627" v="15"/>
          <ac:spMkLst>
            <pc:docMk/>
            <pc:sldMk cId="280067638" sldId="287"/>
            <ac:spMk id="42" creationId="{00000000-0000-0000-0000-000000000000}"/>
          </ac:spMkLst>
        </pc:spChg>
        <pc:spChg chg="del">
          <ac:chgData name="DIANA MARITZA JAIME" userId="S::dijaime@uniminuto.edu::4e7f8b23-54b8-4eef-ad55-4ed2c5cdff42" providerId="AD" clId="Web-{0D65EF97-1187-3C75-5FCE-0F9AFD73AA1D}" dt="2024-08-16T19:17:20.627" v="14"/>
          <ac:spMkLst>
            <pc:docMk/>
            <pc:sldMk cId="280067638" sldId="287"/>
            <ac:spMk id="43" creationId="{00000000-0000-0000-0000-000000000000}"/>
          </ac:spMkLst>
        </pc:spChg>
        <pc:spChg chg="del">
          <ac:chgData name="DIANA MARITZA JAIME" userId="S::dijaime@uniminuto.edu::4e7f8b23-54b8-4eef-ad55-4ed2c5cdff42" providerId="AD" clId="Web-{0D65EF97-1187-3C75-5FCE-0F9AFD73AA1D}" dt="2024-08-16T19:17:20.627" v="13"/>
          <ac:spMkLst>
            <pc:docMk/>
            <pc:sldMk cId="280067638" sldId="287"/>
            <ac:spMk id="44" creationId="{00000000-0000-0000-0000-000000000000}"/>
          </ac:spMkLst>
        </pc:spChg>
        <pc:grpChg chg="del">
          <ac:chgData name="DIANA MARITZA JAIME" userId="S::dijaime@uniminuto.edu::4e7f8b23-54b8-4eef-ad55-4ed2c5cdff42" providerId="AD" clId="Web-{0D65EF97-1187-3C75-5FCE-0F9AFD73AA1D}" dt="2024-08-16T19:17:20.627" v="21"/>
          <ac:grpSpMkLst>
            <pc:docMk/>
            <pc:sldMk cId="280067638" sldId="287"/>
            <ac:grpSpMk id="27" creationId="{00000000-0000-0000-0000-000000000000}"/>
          </ac:grpSpMkLst>
        </pc:grpChg>
        <pc:grpChg chg="del">
          <ac:chgData name="DIANA MARITZA JAIME" userId="S::dijaime@uniminuto.edu::4e7f8b23-54b8-4eef-ad55-4ed2c5cdff42" providerId="AD" clId="Web-{0D65EF97-1187-3C75-5FCE-0F9AFD73AA1D}" dt="2024-08-16T19:17:20.627" v="12"/>
          <ac:grpSpMkLst>
            <pc:docMk/>
            <pc:sldMk cId="280067638" sldId="287"/>
            <ac:grpSpMk id="46" creationId="{31F3596F-08EF-36F9-8871-FDD46E18AB88}"/>
          </ac:grpSpMkLst>
        </pc:grpChg>
        <pc:picChg chg="mod modCrop">
          <ac:chgData name="DIANA MARITZA JAIME" userId="S::dijaime@uniminuto.edu::4e7f8b23-54b8-4eef-ad55-4ed2c5cdff42" providerId="AD" clId="Web-{0D65EF97-1187-3C75-5FCE-0F9AFD73AA1D}" dt="2024-08-16T19:24:55.673" v="83" actId="1076"/>
          <ac:picMkLst>
            <pc:docMk/>
            <pc:sldMk cId="280067638" sldId="287"/>
            <ac:picMk id="26" creationId="{7E840844-5D00-B9E1-D76E-4C8E2B9C7BD1}"/>
          </ac:picMkLst>
        </pc:picChg>
      </pc:sldChg>
    </pc:docChg>
  </pc:docChgLst>
  <pc:docChgLst>
    <pc:chgData name="YESSICA MARISOL BAYONA AGUILERA" userId="S::yessica.bayona.a@uniminuto.edu::de1add40-e236-4bca-bacf-27a6e12ccdea" providerId="AD" clId="Web-{AB829287-EC79-7234-8887-138E76327792}"/>
    <pc:docChg chg="modSld">
      <pc:chgData name="YESSICA MARISOL BAYONA AGUILERA" userId="S::yessica.bayona.a@uniminuto.edu::de1add40-e236-4bca-bacf-27a6e12ccdea" providerId="AD" clId="Web-{AB829287-EC79-7234-8887-138E76327792}" dt="2024-08-16T19:29:30.986" v="89" actId="20577"/>
      <pc:docMkLst>
        <pc:docMk/>
      </pc:docMkLst>
      <pc:sldChg chg="modSp">
        <pc:chgData name="YESSICA MARISOL BAYONA AGUILERA" userId="S::yessica.bayona.a@uniminuto.edu::de1add40-e236-4bca-bacf-27a6e12ccdea" providerId="AD" clId="Web-{AB829287-EC79-7234-8887-138E76327792}" dt="2024-08-16T19:29:07.579" v="84" actId="14100"/>
        <pc:sldMkLst>
          <pc:docMk/>
          <pc:sldMk cId="280067638" sldId="287"/>
        </pc:sldMkLst>
        <pc:picChg chg="mod">
          <ac:chgData name="YESSICA MARISOL BAYONA AGUILERA" userId="S::yessica.bayona.a@uniminuto.edu::de1add40-e236-4bca-bacf-27a6e12ccdea" providerId="AD" clId="Web-{AB829287-EC79-7234-8887-138E76327792}" dt="2024-08-16T19:29:07.579" v="84" actId="14100"/>
          <ac:picMkLst>
            <pc:docMk/>
            <pc:sldMk cId="280067638" sldId="287"/>
            <ac:picMk id="26" creationId="{7E840844-5D00-B9E1-D76E-4C8E2B9C7BD1}"/>
          </ac:picMkLst>
        </pc:picChg>
      </pc:sldChg>
      <pc:sldChg chg="addSp delSp modSp">
        <pc:chgData name="YESSICA MARISOL BAYONA AGUILERA" userId="S::yessica.bayona.a@uniminuto.edu::de1add40-e236-4bca-bacf-27a6e12ccdea" providerId="AD" clId="Web-{AB829287-EC79-7234-8887-138E76327792}" dt="2024-08-16T19:29:30.986" v="89" actId="20577"/>
        <pc:sldMkLst>
          <pc:docMk/>
          <pc:sldMk cId="3062289182" sldId="288"/>
        </pc:sldMkLst>
        <pc:spChg chg="add mod">
          <ac:chgData name="YESSICA MARISOL BAYONA AGUILERA" userId="S::yessica.bayona.a@uniminuto.edu::de1add40-e236-4bca-bacf-27a6e12ccdea" providerId="AD" clId="Web-{AB829287-EC79-7234-8887-138E76327792}" dt="2024-08-16T19:29:30.986" v="89" actId="20577"/>
          <ac:spMkLst>
            <pc:docMk/>
            <pc:sldMk cId="3062289182" sldId="288"/>
            <ac:spMk id="28" creationId="{36D27B7E-D987-5C8B-DEAF-2024A86CC75C}"/>
          </ac:spMkLst>
        </pc:spChg>
        <pc:picChg chg="add del mod modCrop">
          <ac:chgData name="YESSICA MARISOL BAYONA AGUILERA" userId="S::yessica.bayona.a@uniminuto.edu::de1add40-e236-4bca-bacf-27a6e12ccdea" providerId="AD" clId="Web-{AB829287-EC79-7234-8887-138E76327792}" dt="2024-08-16T19:26:22.200" v="70"/>
          <ac:picMkLst>
            <pc:docMk/>
            <pc:sldMk cId="3062289182" sldId="288"/>
            <ac:picMk id="27" creationId="{90541D71-F8BF-EBF5-3019-3CF1548C7E3F}"/>
          </ac:picMkLst>
        </pc:picChg>
        <pc:picChg chg="add del mod">
          <ac:chgData name="YESSICA MARISOL BAYONA AGUILERA" userId="S::yessica.bayona.a@uniminuto.edu::de1add40-e236-4bca-bacf-27a6e12ccdea" providerId="AD" clId="Web-{AB829287-EC79-7234-8887-138E76327792}" dt="2024-08-16T19:26:59.357" v="79"/>
          <ac:picMkLst>
            <pc:docMk/>
            <pc:sldMk cId="3062289182" sldId="288"/>
            <ac:picMk id="29" creationId="{AADBCD0C-D7D7-9805-FDDB-2B97F5ED74B6}"/>
          </ac:picMkLst>
        </pc:picChg>
        <pc:picChg chg="add mod">
          <ac:chgData name="YESSICA MARISOL BAYONA AGUILERA" userId="S::yessica.bayona.a@uniminuto.edu::de1add40-e236-4bca-bacf-27a6e12ccdea" providerId="AD" clId="Web-{AB829287-EC79-7234-8887-138E76327792}" dt="2024-08-16T19:27:04.826" v="83" actId="1076"/>
          <ac:picMkLst>
            <pc:docMk/>
            <pc:sldMk cId="3062289182" sldId="288"/>
            <ac:picMk id="30" creationId="{62F3971C-0E68-314E-A574-4CC742A7C6BE}"/>
          </ac:picMkLst>
        </pc:picChg>
      </pc:sldChg>
    </pc:docChg>
  </pc:docChgLst>
  <pc:docChgLst>
    <pc:chgData name="WILLIAM STEVEN MONTAÑA LOPEZ" userId="S::william.montana@uniminuto.edu::b3e87a30-c648-4515-815f-bb9eb1546cbd" providerId="AD" clId="Web-{AF500BE5-A5E0-8178-94F1-D89184D04BBC}"/>
    <pc:docChg chg="modSld">
      <pc:chgData name="WILLIAM STEVEN MONTAÑA LOPEZ" userId="S::william.montana@uniminuto.edu::b3e87a30-c648-4515-815f-bb9eb1546cbd" providerId="AD" clId="Web-{AF500BE5-A5E0-8178-94F1-D89184D04BBC}" dt="2024-08-17T12:05:35.135" v="0" actId="1076"/>
      <pc:docMkLst>
        <pc:docMk/>
      </pc:docMkLst>
      <pc:sldChg chg="modSp">
        <pc:chgData name="WILLIAM STEVEN MONTAÑA LOPEZ" userId="S::william.montana@uniminuto.edu::b3e87a30-c648-4515-815f-bb9eb1546cbd" providerId="AD" clId="Web-{AF500BE5-A5E0-8178-94F1-D89184D04BBC}" dt="2024-08-17T12:05:35.135" v="0" actId="1076"/>
        <pc:sldMkLst>
          <pc:docMk/>
          <pc:sldMk cId="0" sldId="280"/>
        </pc:sldMkLst>
        <pc:spChg chg="mod">
          <ac:chgData name="WILLIAM STEVEN MONTAÑA LOPEZ" userId="S::william.montana@uniminuto.edu::b3e87a30-c648-4515-815f-bb9eb1546cbd" providerId="AD" clId="Web-{AF500BE5-A5E0-8178-94F1-D89184D04BBC}" dt="2024-08-17T12:05:35.135" v="0" actId="1076"/>
          <ac:spMkLst>
            <pc:docMk/>
            <pc:sldMk cId="0" sldId="280"/>
            <ac:spMk id="26" creationId="{23235E03-521D-6162-4167-182CAF77BB21}"/>
          </ac:spMkLst>
        </pc:spChg>
      </pc:sldChg>
    </pc:docChg>
  </pc:docChgLst>
  <pc:docChgLst>
    <pc:chgData name="ZAIDA YOLIMA BENAVIDES MORA" userId="S::zaida.benavides@uniminuto.edu::a27c7696-60c9-4318-8c69-e6a404f43ddb" providerId="AD" clId="Web-{5227950A-0370-2F61-EC53-CA52C6EB47FC}"/>
    <pc:docChg chg="addSld modSld sldOrd">
      <pc:chgData name="ZAIDA YOLIMA BENAVIDES MORA" userId="S::zaida.benavides@uniminuto.edu::a27c7696-60c9-4318-8c69-e6a404f43ddb" providerId="AD" clId="Web-{5227950A-0370-2F61-EC53-CA52C6EB47FC}" dt="2024-08-14T14:44:47.008" v="38"/>
      <pc:docMkLst>
        <pc:docMk/>
      </pc:docMkLst>
      <pc:sldChg chg="addSp delSp modSp add ord replId">
        <pc:chgData name="ZAIDA YOLIMA BENAVIDES MORA" userId="S::zaida.benavides@uniminuto.edu::a27c7696-60c9-4318-8c69-e6a404f43ddb" providerId="AD" clId="Web-{5227950A-0370-2F61-EC53-CA52C6EB47FC}" dt="2024-08-14T14:44:47.008" v="38"/>
        <pc:sldMkLst>
          <pc:docMk/>
          <pc:sldMk cId="68493817" sldId="286"/>
        </pc:sldMkLst>
        <pc:spChg chg="add mod">
          <ac:chgData name="ZAIDA YOLIMA BENAVIDES MORA" userId="S::zaida.benavides@uniminuto.edu::a27c7696-60c9-4318-8c69-e6a404f43ddb" providerId="AD" clId="Web-{5227950A-0370-2F61-EC53-CA52C6EB47FC}" dt="2024-08-14T14:44:15.413" v="36" actId="20577"/>
          <ac:spMkLst>
            <pc:docMk/>
            <pc:sldMk cId="68493817" sldId="286"/>
            <ac:spMk id="3" creationId="{AA28EE96-1FDB-5B74-C973-6DC6B76A1553}"/>
          </ac:spMkLst>
        </pc:spChg>
        <pc:picChg chg="add mod modCrop">
          <ac:chgData name="ZAIDA YOLIMA BENAVIDES MORA" userId="S::zaida.benavides@uniminuto.edu::a27c7696-60c9-4318-8c69-e6a404f43ddb" providerId="AD" clId="Web-{5227950A-0370-2F61-EC53-CA52C6EB47FC}" dt="2024-08-14T14:44:47.008" v="38"/>
          <ac:picMkLst>
            <pc:docMk/>
            <pc:sldMk cId="68493817" sldId="286"/>
            <ac:picMk id="2" creationId="{FFA4A961-BB13-3CD1-D56D-79D0F02559C4}"/>
          </ac:picMkLst>
        </pc:picChg>
        <pc:picChg chg="del">
          <ac:chgData name="ZAIDA YOLIMA BENAVIDES MORA" userId="S::zaida.benavides@uniminuto.edu::a27c7696-60c9-4318-8c69-e6a404f43ddb" providerId="AD" clId="Web-{5227950A-0370-2F61-EC53-CA52C6EB47FC}" dt="2024-08-14T14:39:21.845" v="2"/>
          <ac:picMkLst>
            <pc:docMk/>
            <pc:sldMk cId="68493817" sldId="286"/>
            <ac:picMk id="51" creationId="{A4768412-C352-B767-01A8-13571F206E9B}"/>
          </ac:picMkLst>
        </pc:picChg>
        <pc:picChg chg="del mod modCrop">
          <ac:chgData name="ZAIDA YOLIMA BENAVIDES MORA" userId="S::zaida.benavides@uniminuto.edu::a27c7696-60c9-4318-8c69-e6a404f43ddb" providerId="AD" clId="Web-{5227950A-0370-2F61-EC53-CA52C6EB47FC}" dt="2024-08-14T14:42:31.674" v="13"/>
          <ac:picMkLst>
            <pc:docMk/>
            <pc:sldMk cId="68493817" sldId="286"/>
            <ac:picMk id="52" creationId="{AC743C39-91DE-FA0D-BAB3-C0E80603228B}"/>
          </ac:picMkLst>
        </pc:picChg>
      </pc:sldChg>
    </pc:docChg>
  </pc:docChgLst>
  <pc:docChgLst>
    <pc:chgData name="ADRIANA SAMIRA ALEMAN SIMANCA" userId="S::adriana.aleman@uniminuto.edu::f41cf731-7914-4937-a2e3-0a372111848f" providerId="AD" clId="Web-{A299A82D-9869-37BC-3026-C5C5E3FD6982}"/>
    <pc:docChg chg="modSld">
      <pc:chgData name="ADRIANA SAMIRA ALEMAN SIMANCA" userId="S::adriana.aleman@uniminuto.edu::f41cf731-7914-4937-a2e3-0a372111848f" providerId="AD" clId="Web-{A299A82D-9869-37BC-3026-C5C5E3FD6982}" dt="2024-08-23T21:27:00.713" v="0"/>
      <pc:docMkLst>
        <pc:docMk/>
      </pc:docMkLst>
      <pc:sldChg chg="delSp">
        <pc:chgData name="ADRIANA SAMIRA ALEMAN SIMANCA" userId="S::adriana.aleman@uniminuto.edu::f41cf731-7914-4937-a2e3-0a372111848f" providerId="AD" clId="Web-{A299A82D-9869-37BC-3026-C5C5E3FD6982}" dt="2024-08-23T21:27:00.713" v="0"/>
        <pc:sldMkLst>
          <pc:docMk/>
          <pc:sldMk cId="0" sldId="280"/>
        </pc:sldMkLst>
        <pc:spChg chg="del">
          <ac:chgData name="ADRIANA SAMIRA ALEMAN SIMANCA" userId="S::adriana.aleman@uniminuto.edu::f41cf731-7914-4937-a2e3-0a372111848f" providerId="AD" clId="Web-{A299A82D-9869-37BC-3026-C5C5E3FD6982}" dt="2024-08-23T21:27:00.713" v="0"/>
          <ac:spMkLst>
            <pc:docMk/>
            <pc:sldMk cId="0" sldId="280"/>
            <ac:spMk id="26" creationId="{23235E03-521D-6162-4167-182CAF77BB21}"/>
          </ac:spMkLst>
        </pc:spChg>
      </pc:sldChg>
    </pc:docChg>
  </pc:docChgLst>
</pc:chgInfo>
</file>

<file path=ppt/media/hdphoto1.wdp>
</file>

<file path=ppt/media/image1.jpeg>
</file>

<file path=ppt/media/image10.jpe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svg>
</file>

<file path=ppt/media/image108.png>
</file>

<file path=ppt/media/image109.svg>
</file>

<file path=ppt/media/image11.jpeg>
</file>

<file path=ppt/media/image110.png>
</file>

<file path=ppt/media/image111.svg>
</file>

<file path=ppt/media/image112.png>
</file>

<file path=ppt/media/image113.svg>
</file>

<file path=ppt/media/image114.png>
</file>

<file path=ppt/media/image115.svg>
</file>

<file path=ppt/media/image116.png>
</file>

<file path=ppt/media/image117.svg>
</file>

<file path=ppt/media/image118.png>
</file>

<file path=ppt/media/image119.svg>
</file>

<file path=ppt/media/image12.jpeg>
</file>

<file path=ppt/media/image120.png>
</file>

<file path=ppt/media/image121.svg>
</file>

<file path=ppt/media/image122.png>
</file>

<file path=ppt/media/image123.svg>
</file>

<file path=ppt/media/image124.png>
</file>

<file path=ppt/media/image125.svg>
</file>

<file path=ppt/media/image126.png>
</file>

<file path=ppt/media/image127.svg>
</file>

<file path=ppt/media/image128.png>
</file>

<file path=ppt/media/image129.svg>
</file>

<file path=ppt/media/image13.jpeg>
</file>

<file path=ppt/media/image130.png>
</file>

<file path=ppt/media/image131.svg>
</file>

<file path=ppt/media/image132.png>
</file>

<file path=ppt/media/image133.png>
</file>

<file path=ppt/media/image14.jpeg>
</file>

<file path=ppt/media/image15.png>
</file>

<file path=ppt/media/image16.svg>
</file>

<file path=ppt/media/image17.jpe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pn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jpe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png>
</file>

<file path=ppt/media/image79.svg>
</file>

<file path=ppt/media/image8.jpeg>
</file>

<file path=ppt/media/image80.svg>
</file>

<file path=ppt/media/image81.png>
</file>

<file path=ppt/media/image82.svg>
</file>

<file path=ppt/media/image83.pn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jpe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sv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svg"/><Relationship Id="rId13" Type="http://schemas.openxmlformats.org/officeDocument/2006/relationships/image" Target="../media/image4.png"/><Relationship Id="rId3" Type="http://schemas.openxmlformats.org/officeDocument/2006/relationships/image" Target="../media/image19.png"/><Relationship Id="rId7" Type="http://schemas.openxmlformats.org/officeDocument/2006/relationships/image" Target="../media/image83.png"/><Relationship Id="rId12" Type="http://schemas.openxmlformats.org/officeDocument/2006/relationships/image" Target="../media/image88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svg"/><Relationship Id="rId11" Type="http://schemas.openxmlformats.org/officeDocument/2006/relationships/image" Target="../media/image87.png"/><Relationship Id="rId5" Type="http://schemas.openxmlformats.org/officeDocument/2006/relationships/image" Target="../media/image81.png"/><Relationship Id="rId10" Type="http://schemas.openxmlformats.org/officeDocument/2006/relationships/image" Target="../media/image86.svg"/><Relationship Id="rId4" Type="http://schemas.openxmlformats.org/officeDocument/2006/relationships/image" Target="../media/image80.svg"/><Relationship Id="rId9" Type="http://schemas.openxmlformats.org/officeDocument/2006/relationships/image" Target="../media/image85.png"/><Relationship Id="rId1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sv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13" Type="http://schemas.openxmlformats.org/officeDocument/2006/relationships/image" Target="../media/image99.svg"/><Relationship Id="rId3" Type="http://schemas.openxmlformats.org/officeDocument/2006/relationships/image" Target="../media/image19.png"/><Relationship Id="rId7" Type="http://schemas.openxmlformats.org/officeDocument/2006/relationships/image" Target="../media/image8.jpeg"/><Relationship Id="rId12" Type="http://schemas.openxmlformats.org/officeDocument/2006/relationships/image" Target="../media/image98.png"/><Relationship Id="rId2" Type="http://schemas.openxmlformats.org/officeDocument/2006/relationships/image" Target="../media/image18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3.svg"/><Relationship Id="rId11" Type="http://schemas.openxmlformats.org/officeDocument/2006/relationships/image" Target="../media/image97.svg"/><Relationship Id="rId5" Type="http://schemas.openxmlformats.org/officeDocument/2006/relationships/image" Target="../media/image92.png"/><Relationship Id="rId15" Type="http://schemas.openxmlformats.org/officeDocument/2006/relationships/image" Target="../media/image101.svg"/><Relationship Id="rId10" Type="http://schemas.openxmlformats.org/officeDocument/2006/relationships/image" Target="../media/image96.png"/><Relationship Id="rId4" Type="http://schemas.openxmlformats.org/officeDocument/2006/relationships/image" Target="../media/image20.svg"/><Relationship Id="rId9" Type="http://schemas.openxmlformats.org/officeDocument/2006/relationships/image" Target="../media/image95.svg"/><Relationship Id="rId14" Type="http://schemas.openxmlformats.org/officeDocument/2006/relationships/image" Target="../media/image10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sv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svg"/><Relationship Id="rId13" Type="http://schemas.openxmlformats.org/officeDocument/2006/relationships/image" Target="../media/image112.png"/><Relationship Id="rId18" Type="http://schemas.openxmlformats.org/officeDocument/2006/relationships/image" Target="../media/image117.svg"/><Relationship Id="rId3" Type="http://schemas.openxmlformats.org/officeDocument/2006/relationships/image" Target="../media/image19.png"/><Relationship Id="rId21" Type="http://schemas.openxmlformats.org/officeDocument/2006/relationships/image" Target="../media/image120.png"/><Relationship Id="rId7" Type="http://schemas.openxmlformats.org/officeDocument/2006/relationships/image" Target="../media/image106.png"/><Relationship Id="rId12" Type="http://schemas.openxmlformats.org/officeDocument/2006/relationships/image" Target="../media/image111.svg"/><Relationship Id="rId17" Type="http://schemas.openxmlformats.org/officeDocument/2006/relationships/image" Target="../media/image116.png"/><Relationship Id="rId2" Type="http://schemas.openxmlformats.org/officeDocument/2006/relationships/image" Target="../media/image18.png"/><Relationship Id="rId16" Type="http://schemas.openxmlformats.org/officeDocument/2006/relationships/image" Target="../media/image115.svg"/><Relationship Id="rId20" Type="http://schemas.openxmlformats.org/officeDocument/2006/relationships/image" Target="../media/image119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5.svg"/><Relationship Id="rId11" Type="http://schemas.openxmlformats.org/officeDocument/2006/relationships/image" Target="../media/image110.png"/><Relationship Id="rId5" Type="http://schemas.openxmlformats.org/officeDocument/2006/relationships/image" Target="../media/image104.png"/><Relationship Id="rId15" Type="http://schemas.openxmlformats.org/officeDocument/2006/relationships/image" Target="../media/image114.png"/><Relationship Id="rId23" Type="http://schemas.openxmlformats.org/officeDocument/2006/relationships/image" Target="../media/image4.png"/><Relationship Id="rId10" Type="http://schemas.openxmlformats.org/officeDocument/2006/relationships/image" Target="../media/image109.svg"/><Relationship Id="rId19" Type="http://schemas.openxmlformats.org/officeDocument/2006/relationships/image" Target="../media/image118.png"/><Relationship Id="rId4" Type="http://schemas.openxmlformats.org/officeDocument/2006/relationships/image" Target="../media/image20.svg"/><Relationship Id="rId9" Type="http://schemas.openxmlformats.org/officeDocument/2006/relationships/image" Target="../media/image108.png"/><Relationship Id="rId14" Type="http://schemas.openxmlformats.org/officeDocument/2006/relationships/image" Target="../media/image113.svg"/><Relationship Id="rId22" Type="http://schemas.openxmlformats.org/officeDocument/2006/relationships/image" Target="../media/image121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sv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png"/><Relationship Id="rId13" Type="http://schemas.openxmlformats.org/officeDocument/2006/relationships/image" Target="../media/image131.svg"/><Relationship Id="rId3" Type="http://schemas.openxmlformats.org/officeDocument/2006/relationships/image" Target="../media/image19.png"/><Relationship Id="rId7" Type="http://schemas.openxmlformats.org/officeDocument/2006/relationships/image" Target="../media/image125.svg"/><Relationship Id="rId12" Type="http://schemas.openxmlformats.org/officeDocument/2006/relationships/image" Target="../media/image130.png"/><Relationship Id="rId2" Type="http://schemas.openxmlformats.org/officeDocument/2006/relationships/image" Target="../media/image18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4.png"/><Relationship Id="rId11" Type="http://schemas.openxmlformats.org/officeDocument/2006/relationships/image" Target="../media/image129.svg"/><Relationship Id="rId5" Type="http://schemas.openxmlformats.org/officeDocument/2006/relationships/image" Target="../media/image9.jpeg"/><Relationship Id="rId15" Type="http://schemas.openxmlformats.org/officeDocument/2006/relationships/image" Target="../media/image93.svg"/><Relationship Id="rId10" Type="http://schemas.openxmlformats.org/officeDocument/2006/relationships/image" Target="../media/image128.png"/><Relationship Id="rId4" Type="http://schemas.openxmlformats.org/officeDocument/2006/relationships/image" Target="../media/image20.svg"/><Relationship Id="rId9" Type="http://schemas.openxmlformats.org/officeDocument/2006/relationships/image" Target="../media/image127.svg"/><Relationship Id="rId14" Type="http://schemas.openxmlformats.org/officeDocument/2006/relationships/image" Target="../media/image9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4.jpeg"/><Relationship Id="rId4" Type="http://schemas.openxmlformats.org/officeDocument/2006/relationships/image" Target="../media/image9.jpe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18" Type="http://schemas.openxmlformats.org/officeDocument/2006/relationships/image" Target="../media/image33.png"/><Relationship Id="rId3" Type="http://schemas.openxmlformats.org/officeDocument/2006/relationships/image" Target="../media/image18.png"/><Relationship Id="rId21" Type="http://schemas.openxmlformats.org/officeDocument/2006/relationships/image" Target="../media/image36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17" Type="http://schemas.openxmlformats.org/officeDocument/2006/relationships/image" Target="../media/image32.svg"/><Relationship Id="rId2" Type="http://schemas.openxmlformats.org/officeDocument/2006/relationships/image" Target="../media/image17.jpe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5" Type="http://schemas.openxmlformats.org/officeDocument/2006/relationships/image" Target="../media/image30.svg"/><Relationship Id="rId10" Type="http://schemas.openxmlformats.org/officeDocument/2006/relationships/image" Target="../media/image25.png"/><Relationship Id="rId19" Type="http://schemas.openxmlformats.org/officeDocument/2006/relationships/image" Target="../media/image34.svg"/><Relationship Id="rId4" Type="http://schemas.openxmlformats.org/officeDocument/2006/relationships/image" Target="../media/image19.png"/><Relationship Id="rId9" Type="http://schemas.openxmlformats.org/officeDocument/2006/relationships/image" Target="../media/image24.svg"/><Relationship Id="rId14" Type="http://schemas.openxmlformats.org/officeDocument/2006/relationships/image" Target="../media/image29.png"/><Relationship Id="rId2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8.svg"/><Relationship Id="rId18" Type="http://schemas.openxmlformats.org/officeDocument/2006/relationships/image" Target="../media/image53.png"/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12" Type="http://schemas.openxmlformats.org/officeDocument/2006/relationships/image" Target="../media/image47.png"/><Relationship Id="rId17" Type="http://schemas.openxmlformats.org/officeDocument/2006/relationships/image" Target="../media/image52.svg"/><Relationship Id="rId2" Type="http://schemas.openxmlformats.org/officeDocument/2006/relationships/image" Target="../media/image37.png"/><Relationship Id="rId16" Type="http://schemas.openxmlformats.org/officeDocument/2006/relationships/image" Target="../media/image51.png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11" Type="http://schemas.openxmlformats.org/officeDocument/2006/relationships/image" Target="../media/image46.svg"/><Relationship Id="rId5" Type="http://schemas.openxmlformats.org/officeDocument/2006/relationships/image" Target="../media/image40.svg"/><Relationship Id="rId15" Type="http://schemas.openxmlformats.org/officeDocument/2006/relationships/image" Target="../media/image50.svg"/><Relationship Id="rId10" Type="http://schemas.openxmlformats.org/officeDocument/2006/relationships/image" Target="../media/image45.png"/><Relationship Id="rId19" Type="http://schemas.openxmlformats.org/officeDocument/2006/relationships/image" Target="../media/image54.svg"/><Relationship Id="rId4" Type="http://schemas.openxmlformats.org/officeDocument/2006/relationships/image" Target="../media/image39.png"/><Relationship Id="rId9" Type="http://schemas.openxmlformats.org/officeDocument/2006/relationships/image" Target="../media/image44.svg"/><Relationship Id="rId14" Type="http://schemas.openxmlformats.org/officeDocument/2006/relationships/image" Target="../media/image4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13" Type="http://schemas.openxmlformats.org/officeDocument/2006/relationships/image" Target="../media/image66.svg"/><Relationship Id="rId18" Type="http://schemas.openxmlformats.org/officeDocument/2006/relationships/image" Target="../media/image71.png"/><Relationship Id="rId3" Type="http://schemas.openxmlformats.org/officeDocument/2006/relationships/image" Target="../media/image18.png"/><Relationship Id="rId21" Type="http://schemas.openxmlformats.org/officeDocument/2006/relationships/image" Target="../media/image74.svg"/><Relationship Id="rId7" Type="http://schemas.openxmlformats.org/officeDocument/2006/relationships/image" Target="../media/image60.svg"/><Relationship Id="rId12" Type="http://schemas.openxmlformats.org/officeDocument/2006/relationships/image" Target="../media/image65.png"/><Relationship Id="rId17" Type="http://schemas.openxmlformats.org/officeDocument/2006/relationships/image" Target="../media/image70.svg"/><Relationship Id="rId2" Type="http://schemas.openxmlformats.org/officeDocument/2006/relationships/image" Target="../media/image10.jpeg"/><Relationship Id="rId16" Type="http://schemas.openxmlformats.org/officeDocument/2006/relationships/image" Target="../media/image69.png"/><Relationship Id="rId20" Type="http://schemas.openxmlformats.org/officeDocument/2006/relationships/image" Target="../media/image7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png"/><Relationship Id="rId11" Type="http://schemas.openxmlformats.org/officeDocument/2006/relationships/image" Target="../media/image64.svg"/><Relationship Id="rId24" Type="http://schemas.openxmlformats.org/officeDocument/2006/relationships/image" Target="../media/image4.png"/><Relationship Id="rId5" Type="http://schemas.openxmlformats.org/officeDocument/2006/relationships/image" Target="../media/image20.svg"/><Relationship Id="rId15" Type="http://schemas.openxmlformats.org/officeDocument/2006/relationships/image" Target="../media/image68.svg"/><Relationship Id="rId23" Type="http://schemas.openxmlformats.org/officeDocument/2006/relationships/image" Target="../media/image76.svg"/><Relationship Id="rId10" Type="http://schemas.openxmlformats.org/officeDocument/2006/relationships/image" Target="../media/image63.png"/><Relationship Id="rId19" Type="http://schemas.openxmlformats.org/officeDocument/2006/relationships/image" Target="../media/image72.svg"/><Relationship Id="rId4" Type="http://schemas.openxmlformats.org/officeDocument/2006/relationships/image" Target="../media/image19.png"/><Relationship Id="rId9" Type="http://schemas.openxmlformats.org/officeDocument/2006/relationships/image" Target="../media/image62.svg"/><Relationship Id="rId14" Type="http://schemas.openxmlformats.org/officeDocument/2006/relationships/image" Target="../media/image67.png"/><Relationship Id="rId22" Type="http://schemas.openxmlformats.org/officeDocument/2006/relationships/image" Target="../media/image7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589" y="-338621"/>
            <a:ext cx="13638581" cy="10625621"/>
          </a:xfrm>
          <a:custGeom>
            <a:avLst/>
            <a:gdLst/>
            <a:ahLst/>
            <a:cxnLst/>
            <a:rect l="l" t="t" r="r" b="b"/>
            <a:pathLst>
              <a:path w="13638581" h="10625621">
                <a:moveTo>
                  <a:pt x="0" y="0"/>
                </a:moveTo>
                <a:lnTo>
                  <a:pt x="13638580" y="0"/>
                </a:lnTo>
                <a:lnTo>
                  <a:pt x="13638580" y="10625621"/>
                </a:lnTo>
                <a:lnTo>
                  <a:pt x="0" y="106256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7000"/>
            </a:blip>
            <a:stretch>
              <a:fillRect l="-14026" r="-10378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3" name="Group 3"/>
          <p:cNvGrpSpPr/>
          <p:nvPr/>
        </p:nvGrpSpPr>
        <p:grpSpPr>
          <a:xfrm>
            <a:off x="225541" y="6087215"/>
            <a:ext cx="11838381" cy="3318589"/>
            <a:chOff x="0" y="0"/>
            <a:chExt cx="15784508" cy="4424785"/>
          </a:xfrm>
        </p:grpSpPr>
        <p:sp>
          <p:nvSpPr>
            <p:cNvPr id="4" name="Freeform 4"/>
            <p:cNvSpPr/>
            <p:nvPr/>
          </p:nvSpPr>
          <p:spPr>
            <a:xfrm>
              <a:off x="0" y="3714148"/>
              <a:ext cx="9615747" cy="710637"/>
            </a:xfrm>
            <a:custGeom>
              <a:avLst/>
              <a:gdLst/>
              <a:ahLst/>
              <a:cxnLst/>
              <a:rect l="l" t="t" r="r" b="b"/>
              <a:pathLst>
                <a:path w="9615747" h="710637">
                  <a:moveTo>
                    <a:pt x="0" y="0"/>
                  </a:moveTo>
                  <a:lnTo>
                    <a:pt x="9615747" y="0"/>
                  </a:lnTo>
                  <a:lnTo>
                    <a:pt x="9615747" y="710637"/>
                  </a:lnTo>
                  <a:lnTo>
                    <a:pt x="0" y="7106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171" t="-308623" r="-7088" b="-1042730"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17636"/>
              <a:ext cx="15784508" cy="2875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35"/>
                </a:lnSpc>
                <a:spcBef>
                  <a:spcPct val="0"/>
                </a:spcBef>
              </a:pPr>
              <a:r>
                <a:rPr lang="en-US" sz="7717" spc="-77">
                  <a:solidFill>
                    <a:srgbClr val="000000"/>
                  </a:solidFill>
                  <a:latin typeface="Hammersmith One Bold"/>
                </a:rPr>
                <a:t>DIRECCIÓN DE BIENESTAR ASUNTOS ESTUDIANTILES 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455991" y="7269963"/>
            <a:ext cx="4963773" cy="3246585"/>
            <a:chOff x="0" y="0"/>
            <a:chExt cx="1307331" cy="85506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7331" cy="855068"/>
            </a:xfrm>
            <a:custGeom>
              <a:avLst/>
              <a:gdLst/>
              <a:ahLst/>
              <a:cxnLst/>
              <a:rect l="l" t="t" r="r" b="b"/>
              <a:pathLst>
                <a:path w="1307331" h="855068">
                  <a:moveTo>
                    <a:pt x="0" y="0"/>
                  </a:moveTo>
                  <a:lnTo>
                    <a:pt x="1307331" y="0"/>
                  </a:lnTo>
                  <a:lnTo>
                    <a:pt x="1307331" y="855068"/>
                  </a:lnTo>
                  <a:lnTo>
                    <a:pt x="0" y="855068"/>
                  </a:lnTo>
                  <a:close/>
                </a:path>
              </a:pathLst>
            </a:custGeom>
            <a:solidFill>
              <a:srgbClr val="F5A706">
                <a:alpha val="97647"/>
              </a:srgbClr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307331" cy="8931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296849" y="-73633"/>
            <a:ext cx="3086100" cy="30861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646264" y="4791"/>
            <a:ext cx="1641736" cy="1545446"/>
            <a:chOff x="0" y="0"/>
            <a:chExt cx="432391" cy="40703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32391" cy="407031"/>
            </a:xfrm>
            <a:custGeom>
              <a:avLst/>
              <a:gdLst/>
              <a:ahLst/>
              <a:cxnLst/>
              <a:rect l="l" t="t" r="r" b="b"/>
              <a:pathLst>
                <a:path w="432391" h="407031">
                  <a:moveTo>
                    <a:pt x="0" y="0"/>
                  </a:moveTo>
                  <a:lnTo>
                    <a:pt x="432391" y="0"/>
                  </a:lnTo>
                  <a:lnTo>
                    <a:pt x="432391" y="407031"/>
                  </a:lnTo>
                  <a:lnTo>
                    <a:pt x="0" y="407031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432391" cy="44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979052" y="3922607"/>
            <a:ext cx="3086100" cy="308610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492029" y="3469667"/>
            <a:ext cx="1673833" cy="1673833"/>
            <a:chOff x="0" y="0"/>
            <a:chExt cx="440845" cy="44084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40845" cy="440845"/>
            </a:xfrm>
            <a:custGeom>
              <a:avLst/>
              <a:gdLst/>
              <a:ahLst/>
              <a:cxnLst/>
              <a:rect l="l" t="t" r="r" b="b"/>
              <a:pathLst>
                <a:path w="440845" h="440845">
                  <a:moveTo>
                    <a:pt x="0" y="0"/>
                  </a:moveTo>
                  <a:lnTo>
                    <a:pt x="440845" y="0"/>
                  </a:lnTo>
                  <a:lnTo>
                    <a:pt x="440845" y="440845"/>
                  </a:lnTo>
                  <a:lnTo>
                    <a:pt x="0" y="44084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40845" cy="478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6228235" y="5596130"/>
            <a:ext cx="1673833" cy="1673833"/>
            <a:chOff x="0" y="0"/>
            <a:chExt cx="440845" cy="44084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40845" cy="440845"/>
            </a:xfrm>
            <a:custGeom>
              <a:avLst/>
              <a:gdLst/>
              <a:ahLst/>
              <a:cxnLst/>
              <a:rect l="l" t="t" r="r" b="b"/>
              <a:pathLst>
                <a:path w="440845" h="440845">
                  <a:moveTo>
                    <a:pt x="0" y="0"/>
                  </a:moveTo>
                  <a:lnTo>
                    <a:pt x="440845" y="0"/>
                  </a:lnTo>
                  <a:lnTo>
                    <a:pt x="440845" y="440845"/>
                  </a:lnTo>
                  <a:lnTo>
                    <a:pt x="0" y="44084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440845" cy="478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3734444" y="777514"/>
            <a:ext cx="1641736" cy="1545446"/>
            <a:chOff x="0" y="0"/>
            <a:chExt cx="432391" cy="40703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32391" cy="407031"/>
            </a:xfrm>
            <a:custGeom>
              <a:avLst/>
              <a:gdLst/>
              <a:ahLst/>
              <a:cxnLst/>
              <a:rect l="l" t="t" r="r" b="b"/>
              <a:pathLst>
                <a:path w="432391" h="407031">
                  <a:moveTo>
                    <a:pt x="0" y="0"/>
                  </a:moveTo>
                  <a:lnTo>
                    <a:pt x="432391" y="0"/>
                  </a:lnTo>
                  <a:lnTo>
                    <a:pt x="432391" y="407031"/>
                  </a:lnTo>
                  <a:lnTo>
                    <a:pt x="0" y="407031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432391" cy="44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>
            <a:off x="13544965" y="7746509"/>
            <a:ext cx="4589866" cy="2118400"/>
          </a:xfrm>
          <a:custGeom>
            <a:avLst/>
            <a:gdLst/>
            <a:ahLst/>
            <a:cxnLst/>
            <a:rect l="l" t="t" r="r" b="b"/>
            <a:pathLst>
              <a:path w="4589866" h="2118400">
                <a:moveTo>
                  <a:pt x="0" y="0"/>
                </a:moveTo>
                <a:lnTo>
                  <a:pt x="4589867" y="0"/>
                </a:lnTo>
                <a:lnTo>
                  <a:pt x="4589867" y="2118400"/>
                </a:lnTo>
                <a:lnTo>
                  <a:pt x="0" y="21184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20"/>
          <p:cNvGrpSpPr/>
          <p:nvPr/>
        </p:nvGrpSpPr>
        <p:grpSpPr>
          <a:xfrm>
            <a:off x="17726578" y="8391695"/>
            <a:ext cx="1789414" cy="1895305"/>
            <a:chOff x="0" y="0"/>
            <a:chExt cx="471286" cy="4991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7012360" y="9258300"/>
            <a:ext cx="1789414" cy="1895305"/>
            <a:chOff x="0" y="0"/>
            <a:chExt cx="471286" cy="49917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3935126" y="9339348"/>
            <a:ext cx="1789414" cy="1895305"/>
            <a:chOff x="0" y="0"/>
            <a:chExt cx="471286" cy="49917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3147999" y="8865065"/>
            <a:ext cx="1789414" cy="1895305"/>
            <a:chOff x="0" y="0"/>
            <a:chExt cx="471286" cy="49917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-1225273" y="4195848"/>
            <a:ext cx="1789414" cy="1895305"/>
            <a:chOff x="0" y="0"/>
            <a:chExt cx="471286" cy="49917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-894707" y="5410865"/>
            <a:ext cx="1789414" cy="1895305"/>
            <a:chOff x="0" y="0"/>
            <a:chExt cx="471286" cy="499175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7012360" y="2824782"/>
            <a:ext cx="1789414" cy="1895305"/>
            <a:chOff x="0" y="0"/>
            <a:chExt cx="471286" cy="499175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7726578" y="3659700"/>
            <a:ext cx="1789414" cy="1895305"/>
            <a:chOff x="0" y="0"/>
            <a:chExt cx="471286" cy="499175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-894707" y="-947652"/>
            <a:ext cx="1789414" cy="1895305"/>
            <a:chOff x="0" y="0"/>
            <a:chExt cx="471286" cy="499175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259151" y="-1398453"/>
            <a:ext cx="1789414" cy="1895305"/>
            <a:chOff x="0" y="0"/>
            <a:chExt cx="471286" cy="499175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0" name="Freeform 50"/>
          <p:cNvSpPr/>
          <p:nvPr/>
        </p:nvSpPr>
        <p:spPr>
          <a:xfrm>
            <a:off x="15721036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  <p:pic>
        <p:nvPicPr>
          <p:cNvPr id="2" name="Imagen 1" descr="Código QR&#10;&#10;Descripción generada automáticamente">
            <a:extLst>
              <a:ext uri="{FF2B5EF4-FFF2-40B4-BE49-F238E27FC236}">
                <a16:creationId xmlns:a16="http://schemas.microsoft.com/office/drawing/2014/main" id="{FFA4A961-BB13-3CD1-D56D-79D0F02559C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265" t="35572" r="24265" b="12997"/>
          <a:stretch/>
        </p:blipFill>
        <p:spPr>
          <a:xfrm>
            <a:off x="7560129" y="3251200"/>
            <a:ext cx="5080896" cy="514410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A28EE96-1FDB-5B74-C973-6DC6B76A1553}"/>
              </a:ext>
            </a:extLst>
          </p:cNvPr>
          <p:cNvSpPr txBox="1"/>
          <p:nvPr/>
        </p:nvSpPr>
        <p:spPr>
          <a:xfrm>
            <a:off x="4236982" y="788275"/>
            <a:ext cx="10365827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5400" b="1">
                <a:cs typeface="Calibri"/>
              </a:rPr>
              <a:t>QR INSCRIPCIÓN DEPORTES</a:t>
            </a:r>
            <a:endParaRPr lang="es-ES" b="1">
              <a:cs typeface="Calibri"/>
            </a:endParaRPr>
          </a:p>
          <a:p>
            <a:pPr algn="ctr"/>
            <a:r>
              <a:rPr lang="es-ES" sz="5400" b="1">
                <a:cs typeface="Calibri"/>
              </a:rPr>
              <a:t>2024-2</a:t>
            </a:r>
          </a:p>
        </p:txBody>
      </p:sp>
    </p:spTree>
    <p:extLst>
      <p:ext uri="{BB962C8B-B14F-4D97-AF65-F5344CB8AC3E}">
        <p14:creationId xmlns:p14="http://schemas.microsoft.com/office/powerpoint/2010/main" val="68493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4662" y="3600450"/>
            <a:ext cx="18502662" cy="3487312"/>
            <a:chOff x="0" y="0"/>
            <a:chExt cx="4873129" cy="91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3129" cy="918469"/>
            </a:xfrm>
            <a:custGeom>
              <a:avLst/>
              <a:gdLst/>
              <a:ahLst/>
              <a:cxnLst/>
              <a:rect l="l" t="t" r="r" b="b"/>
              <a:pathLst>
                <a:path w="4873129" h="918469">
                  <a:moveTo>
                    <a:pt x="0" y="0"/>
                  </a:moveTo>
                  <a:lnTo>
                    <a:pt x="4873129" y="0"/>
                  </a:lnTo>
                  <a:lnTo>
                    <a:pt x="4873129" y="918469"/>
                  </a:lnTo>
                  <a:lnTo>
                    <a:pt x="0" y="91846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3129" cy="956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46962" y="3948655"/>
            <a:ext cx="15122463" cy="2790902"/>
            <a:chOff x="0" y="0"/>
            <a:chExt cx="3982871" cy="73505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82871" cy="735052"/>
            </a:xfrm>
            <a:custGeom>
              <a:avLst/>
              <a:gdLst/>
              <a:ahLst/>
              <a:cxnLst/>
              <a:rect l="l" t="t" r="r" b="b"/>
              <a:pathLst>
                <a:path w="3982871" h="735052">
                  <a:moveTo>
                    <a:pt x="0" y="0"/>
                  </a:moveTo>
                  <a:lnTo>
                    <a:pt x="3982871" y="0"/>
                  </a:lnTo>
                  <a:lnTo>
                    <a:pt x="3982871" y="735052"/>
                  </a:lnTo>
                  <a:lnTo>
                    <a:pt x="0" y="735052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61925"/>
              <a:ext cx="3982871" cy="8969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0919"/>
                </a:lnSpc>
              </a:pPr>
              <a:r>
                <a:rPr lang="en-US" sz="7799">
                  <a:solidFill>
                    <a:srgbClr val="000000"/>
                  </a:solidFill>
                  <a:latin typeface="Belleza"/>
                </a:rPr>
                <a:t>  Desarrollo Humano</a:t>
              </a:r>
            </a:p>
            <a:p>
              <a:pPr algn="ctr">
                <a:lnSpc>
                  <a:spcPts val="10919"/>
                </a:lnSpc>
              </a:pPr>
              <a:r>
                <a:rPr lang="en-US" sz="7799">
                  <a:solidFill>
                    <a:srgbClr val="000000"/>
                  </a:solidFill>
                  <a:latin typeface="Belleza"/>
                </a:rPr>
                <a:t> Integral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94533" y="-917940"/>
            <a:ext cx="2492306" cy="2315773"/>
            <a:chOff x="0" y="0"/>
            <a:chExt cx="656410" cy="6099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758916" y="-677594"/>
            <a:ext cx="1509953" cy="1449518"/>
            <a:chOff x="0" y="0"/>
            <a:chExt cx="397683" cy="3817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97683" cy="381766"/>
            </a:xfrm>
            <a:custGeom>
              <a:avLst/>
              <a:gdLst/>
              <a:ahLst/>
              <a:cxnLst/>
              <a:rect l="l" t="t" r="r" b="b"/>
              <a:pathLst>
                <a:path w="397683" h="381766">
                  <a:moveTo>
                    <a:pt x="0" y="0"/>
                  </a:moveTo>
                  <a:lnTo>
                    <a:pt x="397683" y="0"/>
                  </a:lnTo>
                  <a:lnTo>
                    <a:pt x="397683" y="381766"/>
                  </a:lnTo>
                  <a:lnTo>
                    <a:pt x="0" y="38176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97683" cy="4198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85349" y="-1543849"/>
            <a:ext cx="2492306" cy="2315773"/>
            <a:chOff x="0" y="0"/>
            <a:chExt cx="656410" cy="60991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16483" y="8876786"/>
            <a:ext cx="2230039" cy="1616549"/>
            <a:chOff x="0" y="0"/>
            <a:chExt cx="587335" cy="4257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87335" cy="425758"/>
            </a:xfrm>
            <a:custGeom>
              <a:avLst/>
              <a:gdLst/>
              <a:ahLst/>
              <a:cxnLst/>
              <a:rect l="l" t="t" r="r" b="b"/>
              <a:pathLst>
                <a:path w="587335" h="425758">
                  <a:moveTo>
                    <a:pt x="0" y="0"/>
                  </a:moveTo>
                  <a:lnTo>
                    <a:pt x="587335" y="0"/>
                  </a:lnTo>
                  <a:lnTo>
                    <a:pt x="587335" y="425758"/>
                  </a:lnTo>
                  <a:lnTo>
                    <a:pt x="0" y="425758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87335" cy="463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937326" y="8182243"/>
            <a:ext cx="2228537" cy="1893742"/>
            <a:chOff x="0" y="0"/>
            <a:chExt cx="586940" cy="49876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86940" cy="498763"/>
            </a:xfrm>
            <a:custGeom>
              <a:avLst/>
              <a:gdLst/>
              <a:ahLst/>
              <a:cxnLst/>
              <a:rect l="l" t="t" r="r" b="b"/>
              <a:pathLst>
                <a:path w="586940" h="498763">
                  <a:moveTo>
                    <a:pt x="0" y="0"/>
                  </a:moveTo>
                  <a:lnTo>
                    <a:pt x="586940" y="0"/>
                  </a:lnTo>
                  <a:lnTo>
                    <a:pt x="586940" y="498763"/>
                  </a:lnTo>
                  <a:lnTo>
                    <a:pt x="0" y="498763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586940" cy="536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409022" y="7858186"/>
            <a:ext cx="2055985" cy="2037201"/>
            <a:chOff x="0" y="0"/>
            <a:chExt cx="541494" cy="5365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41494" cy="536547"/>
            </a:xfrm>
            <a:custGeom>
              <a:avLst/>
              <a:gdLst/>
              <a:ahLst/>
              <a:cxnLst/>
              <a:rect l="l" t="t" r="r" b="b"/>
              <a:pathLst>
                <a:path w="541494" h="536547">
                  <a:moveTo>
                    <a:pt x="0" y="0"/>
                  </a:moveTo>
                  <a:lnTo>
                    <a:pt x="541494" y="0"/>
                  </a:lnTo>
                  <a:lnTo>
                    <a:pt x="541494" y="536547"/>
                  </a:lnTo>
                  <a:lnTo>
                    <a:pt x="0" y="536547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541494" cy="5746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697574" y="-677993"/>
            <a:ext cx="1775550" cy="1835880"/>
            <a:chOff x="0" y="0"/>
            <a:chExt cx="467634" cy="48352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67634" cy="483524"/>
            </a:xfrm>
            <a:custGeom>
              <a:avLst/>
              <a:gdLst/>
              <a:ahLst/>
              <a:cxnLst/>
              <a:rect l="l" t="t" r="r" b="b"/>
              <a:pathLst>
                <a:path w="467634" h="483524">
                  <a:moveTo>
                    <a:pt x="0" y="0"/>
                  </a:moveTo>
                  <a:lnTo>
                    <a:pt x="467634" y="0"/>
                  </a:lnTo>
                  <a:lnTo>
                    <a:pt x="467634" y="483524"/>
                  </a:lnTo>
                  <a:lnTo>
                    <a:pt x="0" y="483524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67634" cy="521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7259300" y="9129114"/>
            <a:ext cx="1796372" cy="1737906"/>
            <a:chOff x="0" y="0"/>
            <a:chExt cx="473118" cy="45772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3118" cy="457720"/>
            </a:xfrm>
            <a:custGeom>
              <a:avLst/>
              <a:gdLst/>
              <a:ahLst/>
              <a:cxnLst/>
              <a:rect l="l" t="t" r="r" b="b"/>
              <a:pathLst>
                <a:path w="473118" h="457720">
                  <a:moveTo>
                    <a:pt x="0" y="0"/>
                  </a:moveTo>
                  <a:lnTo>
                    <a:pt x="473118" y="0"/>
                  </a:lnTo>
                  <a:lnTo>
                    <a:pt x="473118" y="457720"/>
                  </a:lnTo>
                  <a:lnTo>
                    <a:pt x="0" y="45772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3118" cy="4958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8810094" y="9258300"/>
            <a:ext cx="1663030" cy="1707855"/>
            <a:chOff x="0" y="0"/>
            <a:chExt cx="438000" cy="449806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38000" cy="449806"/>
            </a:xfrm>
            <a:custGeom>
              <a:avLst/>
              <a:gdLst/>
              <a:ahLst/>
              <a:cxnLst/>
              <a:rect l="l" t="t" r="r" b="b"/>
              <a:pathLst>
                <a:path w="438000" h="449806">
                  <a:moveTo>
                    <a:pt x="0" y="0"/>
                  </a:moveTo>
                  <a:lnTo>
                    <a:pt x="438000" y="0"/>
                  </a:lnTo>
                  <a:lnTo>
                    <a:pt x="438000" y="449806"/>
                  </a:lnTo>
                  <a:lnTo>
                    <a:pt x="0" y="44980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438000" cy="4879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-636713" y="8678948"/>
            <a:ext cx="2107830" cy="2188072"/>
            <a:chOff x="0" y="0"/>
            <a:chExt cx="555149" cy="57628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55149" cy="576282"/>
            </a:xfrm>
            <a:custGeom>
              <a:avLst/>
              <a:gdLst/>
              <a:ahLst/>
              <a:cxnLst/>
              <a:rect l="l" t="t" r="r" b="b"/>
              <a:pathLst>
                <a:path w="555149" h="576282">
                  <a:moveTo>
                    <a:pt x="0" y="0"/>
                  </a:moveTo>
                  <a:lnTo>
                    <a:pt x="555149" y="0"/>
                  </a:lnTo>
                  <a:lnTo>
                    <a:pt x="555149" y="576282"/>
                  </a:lnTo>
                  <a:lnTo>
                    <a:pt x="0" y="576282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555149" cy="6143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6937326" y="1580319"/>
            <a:ext cx="2324406" cy="1837057"/>
            <a:chOff x="0" y="0"/>
            <a:chExt cx="612189" cy="483834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612189" cy="483834"/>
            </a:xfrm>
            <a:custGeom>
              <a:avLst/>
              <a:gdLst/>
              <a:ahLst/>
              <a:cxnLst/>
              <a:rect l="l" t="t" r="r" b="b"/>
              <a:pathLst>
                <a:path w="612189" h="483834">
                  <a:moveTo>
                    <a:pt x="0" y="0"/>
                  </a:moveTo>
                  <a:lnTo>
                    <a:pt x="612189" y="0"/>
                  </a:lnTo>
                  <a:lnTo>
                    <a:pt x="612189" y="483834"/>
                  </a:lnTo>
                  <a:lnTo>
                    <a:pt x="0" y="483834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612189" cy="521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7819815" y="2224310"/>
            <a:ext cx="1987777" cy="1139822"/>
            <a:chOff x="0" y="0"/>
            <a:chExt cx="523530" cy="3002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523530" cy="300200"/>
            </a:xfrm>
            <a:custGeom>
              <a:avLst/>
              <a:gdLst/>
              <a:ahLst/>
              <a:cxnLst/>
              <a:rect l="l" t="t" r="r" b="b"/>
              <a:pathLst>
                <a:path w="523530" h="300200">
                  <a:moveTo>
                    <a:pt x="0" y="0"/>
                  </a:moveTo>
                  <a:lnTo>
                    <a:pt x="523530" y="0"/>
                  </a:lnTo>
                  <a:lnTo>
                    <a:pt x="523530" y="300200"/>
                  </a:lnTo>
                  <a:lnTo>
                    <a:pt x="0" y="30020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523530" cy="33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4" name="Freeform 44"/>
          <p:cNvSpPr/>
          <p:nvPr/>
        </p:nvSpPr>
        <p:spPr>
          <a:xfrm>
            <a:off x="3686839" y="4209973"/>
            <a:ext cx="1770354" cy="2268266"/>
          </a:xfrm>
          <a:custGeom>
            <a:avLst/>
            <a:gdLst/>
            <a:ahLst/>
            <a:cxnLst/>
            <a:rect l="l" t="t" r="r" b="b"/>
            <a:pathLst>
              <a:path w="1770354" h="2268266">
                <a:moveTo>
                  <a:pt x="0" y="0"/>
                </a:moveTo>
                <a:lnTo>
                  <a:pt x="1770353" y="0"/>
                </a:lnTo>
                <a:lnTo>
                  <a:pt x="1770353" y="2268266"/>
                </a:lnTo>
                <a:lnTo>
                  <a:pt x="0" y="226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5" name="Freeform 45"/>
          <p:cNvSpPr/>
          <p:nvPr/>
        </p:nvSpPr>
        <p:spPr>
          <a:xfrm>
            <a:off x="15646002" y="47165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1261" y="9019512"/>
            <a:ext cx="2769577" cy="1684799"/>
            <a:chOff x="0" y="0"/>
            <a:chExt cx="729436" cy="4437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9436" cy="443733"/>
            </a:xfrm>
            <a:custGeom>
              <a:avLst/>
              <a:gdLst/>
              <a:ahLst/>
              <a:cxnLst/>
              <a:rect l="l" t="t" r="r" b="b"/>
              <a:pathLst>
                <a:path w="729436" h="443733">
                  <a:moveTo>
                    <a:pt x="0" y="0"/>
                  </a:moveTo>
                  <a:lnTo>
                    <a:pt x="729436" y="0"/>
                  </a:lnTo>
                  <a:lnTo>
                    <a:pt x="729436" y="443733"/>
                  </a:lnTo>
                  <a:lnTo>
                    <a:pt x="0" y="4437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9436" cy="4818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00353" y="9646126"/>
            <a:ext cx="1517895" cy="2281280"/>
            <a:chOff x="0" y="0"/>
            <a:chExt cx="399775" cy="6008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9775" cy="600831"/>
            </a:xfrm>
            <a:custGeom>
              <a:avLst/>
              <a:gdLst/>
              <a:ahLst/>
              <a:cxnLst/>
              <a:rect l="l" t="t" r="r" b="b"/>
              <a:pathLst>
                <a:path w="399775" h="600831">
                  <a:moveTo>
                    <a:pt x="0" y="0"/>
                  </a:moveTo>
                  <a:lnTo>
                    <a:pt x="399775" y="0"/>
                  </a:lnTo>
                  <a:lnTo>
                    <a:pt x="399775" y="600831"/>
                  </a:lnTo>
                  <a:lnTo>
                    <a:pt x="0" y="600831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9775" cy="638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324736" y="3507850"/>
            <a:ext cx="2864138" cy="1959866"/>
            <a:chOff x="0" y="0"/>
            <a:chExt cx="754341" cy="5161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4341" cy="516179"/>
            </a:xfrm>
            <a:custGeom>
              <a:avLst/>
              <a:gdLst/>
              <a:ahLst/>
              <a:cxnLst/>
              <a:rect l="l" t="t" r="r" b="b"/>
              <a:pathLst>
                <a:path w="754341" h="516179">
                  <a:moveTo>
                    <a:pt x="0" y="0"/>
                  </a:moveTo>
                  <a:lnTo>
                    <a:pt x="754341" y="0"/>
                  </a:lnTo>
                  <a:lnTo>
                    <a:pt x="754341" y="516179"/>
                  </a:lnTo>
                  <a:lnTo>
                    <a:pt x="0" y="51617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54341" cy="554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241980" y="-531407"/>
            <a:ext cx="1881087" cy="1971091"/>
            <a:chOff x="0" y="0"/>
            <a:chExt cx="495430" cy="51913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737657" y="4448195"/>
            <a:ext cx="1914256" cy="1174060"/>
            <a:chOff x="0" y="0"/>
            <a:chExt cx="504166" cy="3092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4166" cy="309217"/>
            </a:xfrm>
            <a:custGeom>
              <a:avLst/>
              <a:gdLst/>
              <a:ahLst/>
              <a:cxnLst/>
              <a:rect l="l" t="t" r="r" b="b"/>
              <a:pathLst>
                <a:path w="504166" h="309217">
                  <a:moveTo>
                    <a:pt x="0" y="0"/>
                  </a:moveTo>
                  <a:lnTo>
                    <a:pt x="504166" y="0"/>
                  </a:lnTo>
                  <a:lnTo>
                    <a:pt x="504166" y="309217"/>
                  </a:lnTo>
                  <a:lnTo>
                    <a:pt x="0" y="309217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04166" cy="347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324736" y="9258300"/>
            <a:ext cx="2769577" cy="1767254"/>
            <a:chOff x="0" y="0"/>
            <a:chExt cx="729436" cy="4654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2071014" y="-738554"/>
            <a:ext cx="2769577" cy="1767254"/>
            <a:chOff x="0" y="0"/>
            <a:chExt cx="729436" cy="4654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323201" y="9563671"/>
            <a:ext cx="1881087" cy="1971091"/>
            <a:chOff x="0" y="0"/>
            <a:chExt cx="495430" cy="51913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8203124" y="117704"/>
            <a:ext cx="7370442" cy="2967763"/>
            <a:chOff x="0" y="0"/>
            <a:chExt cx="9827256" cy="3957018"/>
          </a:xfrm>
        </p:grpSpPr>
        <p:sp>
          <p:nvSpPr>
            <p:cNvPr id="28" name="Freeform 28"/>
            <p:cNvSpPr/>
            <p:nvPr/>
          </p:nvSpPr>
          <p:spPr>
            <a:xfrm>
              <a:off x="0" y="345516"/>
              <a:ext cx="9827256" cy="1466835"/>
            </a:xfrm>
            <a:custGeom>
              <a:avLst/>
              <a:gdLst/>
              <a:ahLst/>
              <a:cxnLst/>
              <a:rect l="l" t="t" r="r" b="b"/>
              <a:pathLst>
                <a:path w="9827256" h="1466835">
                  <a:moveTo>
                    <a:pt x="0" y="0"/>
                  </a:moveTo>
                  <a:lnTo>
                    <a:pt x="9827256" y="0"/>
                  </a:lnTo>
                  <a:lnTo>
                    <a:pt x="9827256" y="1466836"/>
                  </a:lnTo>
                  <a:lnTo>
                    <a:pt x="0" y="14668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1295" r="-68916" b="-477226"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301969" y="0"/>
              <a:ext cx="8096201" cy="3957018"/>
            </a:xfrm>
            <a:custGeom>
              <a:avLst/>
              <a:gdLst/>
              <a:ahLst/>
              <a:cxnLst/>
              <a:rect l="l" t="t" r="r" b="b"/>
              <a:pathLst>
                <a:path w="8096201" h="3957018">
                  <a:moveTo>
                    <a:pt x="0" y="0"/>
                  </a:moveTo>
                  <a:lnTo>
                    <a:pt x="8096202" y="0"/>
                  </a:lnTo>
                  <a:lnTo>
                    <a:pt x="8096202" y="3957018"/>
                  </a:lnTo>
                  <a:lnTo>
                    <a:pt x="0" y="395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15698" y="146111"/>
              <a:ext cx="7268743" cy="3594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Belleza"/>
                </a:rPr>
                <a:t>Objetivo:</a:t>
              </a:r>
            </a:p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Belleza"/>
                </a:rPr>
                <a:t> Se encarga de planear, implementar y ejecutar programas y proyectos orientados a responder las necesidades de formación y desarrollo a nivel personal, académico y social, en todos los miembros de la comunidad universitaria.</a:t>
              </a:r>
            </a:p>
            <a:p>
              <a:pPr algn="ctr">
                <a:lnSpc>
                  <a:spcPts val="2940"/>
                </a:lnSpc>
              </a:pPr>
              <a:endParaRPr lang="en-US" sz="2200">
                <a:solidFill>
                  <a:srgbClr val="000000"/>
                </a:solidFill>
                <a:latin typeface="Belleza"/>
              </a:endParaRPr>
            </a:p>
          </p:txBody>
        </p:sp>
      </p:grpSp>
      <p:sp>
        <p:nvSpPr>
          <p:cNvPr id="37" name="Freeform 37"/>
          <p:cNvSpPr/>
          <p:nvPr/>
        </p:nvSpPr>
        <p:spPr>
          <a:xfrm>
            <a:off x="9274217" y="3616348"/>
            <a:ext cx="1418877" cy="1418877"/>
          </a:xfrm>
          <a:custGeom>
            <a:avLst/>
            <a:gdLst/>
            <a:ahLst/>
            <a:cxnLst/>
            <a:rect l="l" t="t" r="r" b="b"/>
            <a:pathLst>
              <a:path w="1418877" h="1418877">
                <a:moveTo>
                  <a:pt x="0" y="0"/>
                </a:moveTo>
                <a:lnTo>
                  <a:pt x="1418877" y="0"/>
                </a:lnTo>
                <a:lnTo>
                  <a:pt x="1418877" y="1418876"/>
                </a:lnTo>
                <a:lnTo>
                  <a:pt x="0" y="14188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8" name="Freeform 38"/>
          <p:cNvSpPr/>
          <p:nvPr/>
        </p:nvSpPr>
        <p:spPr>
          <a:xfrm>
            <a:off x="12404169" y="3507850"/>
            <a:ext cx="1721737" cy="1635650"/>
          </a:xfrm>
          <a:custGeom>
            <a:avLst/>
            <a:gdLst/>
            <a:ahLst/>
            <a:cxnLst/>
            <a:rect l="l" t="t" r="r" b="b"/>
            <a:pathLst>
              <a:path w="1721737" h="1635650">
                <a:moveTo>
                  <a:pt x="0" y="0"/>
                </a:moveTo>
                <a:lnTo>
                  <a:pt x="1721737" y="0"/>
                </a:lnTo>
                <a:lnTo>
                  <a:pt x="1721737" y="1635650"/>
                </a:lnTo>
                <a:lnTo>
                  <a:pt x="0" y="163565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9" name="Freeform 39"/>
          <p:cNvSpPr/>
          <p:nvPr/>
        </p:nvSpPr>
        <p:spPr>
          <a:xfrm>
            <a:off x="9152725" y="7025888"/>
            <a:ext cx="1283807" cy="1315039"/>
          </a:xfrm>
          <a:custGeom>
            <a:avLst/>
            <a:gdLst/>
            <a:ahLst/>
            <a:cxnLst/>
            <a:rect l="l" t="t" r="r" b="b"/>
            <a:pathLst>
              <a:path w="1283807" h="1315039">
                <a:moveTo>
                  <a:pt x="0" y="0"/>
                </a:moveTo>
                <a:lnTo>
                  <a:pt x="1283807" y="0"/>
                </a:lnTo>
                <a:lnTo>
                  <a:pt x="1283807" y="1315040"/>
                </a:lnTo>
                <a:lnTo>
                  <a:pt x="0" y="131504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0" name="Freeform 40"/>
          <p:cNvSpPr/>
          <p:nvPr/>
        </p:nvSpPr>
        <p:spPr>
          <a:xfrm>
            <a:off x="12777005" y="6923464"/>
            <a:ext cx="1348900" cy="1519888"/>
          </a:xfrm>
          <a:custGeom>
            <a:avLst/>
            <a:gdLst/>
            <a:ahLst/>
            <a:cxnLst/>
            <a:rect l="l" t="t" r="r" b="b"/>
            <a:pathLst>
              <a:path w="1348900" h="1519888">
                <a:moveTo>
                  <a:pt x="0" y="0"/>
                </a:moveTo>
                <a:lnTo>
                  <a:pt x="1348900" y="0"/>
                </a:lnTo>
                <a:lnTo>
                  <a:pt x="1348900" y="1519888"/>
                </a:lnTo>
                <a:lnTo>
                  <a:pt x="0" y="151988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1" name="TextBox 41"/>
          <p:cNvSpPr txBox="1"/>
          <p:nvPr/>
        </p:nvSpPr>
        <p:spPr>
          <a:xfrm>
            <a:off x="9137630" y="5343610"/>
            <a:ext cx="1555464" cy="831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2"/>
              </a:lnSpc>
            </a:pPr>
            <a:r>
              <a:rPr lang="en-US" sz="2437">
                <a:solidFill>
                  <a:srgbClr val="000000"/>
                </a:solidFill>
                <a:latin typeface="Open Sans"/>
              </a:rPr>
              <a:t>Talleres</a:t>
            </a:r>
          </a:p>
          <a:p>
            <a:pPr algn="ctr">
              <a:lnSpc>
                <a:spcPts val="3412"/>
              </a:lnSpc>
            </a:pPr>
            <a:r>
              <a:rPr lang="en-US" sz="2437">
                <a:solidFill>
                  <a:srgbClr val="000000"/>
                </a:solidFill>
                <a:latin typeface="Open Sans"/>
              </a:rPr>
              <a:t>formativos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2532694" y="5404614"/>
            <a:ext cx="1464688" cy="770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9"/>
              </a:lnSpc>
            </a:pPr>
            <a:r>
              <a:rPr lang="es-CO" sz="2200">
                <a:solidFill>
                  <a:srgbClr val="000000"/>
                </a:solidFill>
                <a:latin typeface="Open Sans"/>
              </a:rPr>
              <a:t>Campañas</a:t>
            </a:r>
            <a:r>
              <a:rPr lang="en-US" sz="2200">
                <a:solidFill>
                  <a:srgbClr val="000000"/>
                </a:solidFill>
                <a:latin typeface="Open Sans"/>
              </a:rPr>
              <a:t> </a:t>
            </a:r>
          </a:p>
          <a:p>
            <a:pPr algn="ctr">
              <a:lnSpc>
                <a:spcPts val="3109"/>
              </a:lnSpc>
            </a:pPr>
            <a:r>
              <a:rPr lang="en-US" sz="2200" err="1">
                <a:solidFill>
                  <a:srgbClr val="000000"/>
                </a:solidFill>
                <a:latin typeface="Open Sans"/>
              </a:rPr>
              <a:t>educativas</a:t>
            </a:r>
            <a:endParaRPr lang="en-US" sz="2200" err="1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8947973" y="8645728"/>
            <a:ext cx="1693311" cy="831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2"/>
              </a:lnSpc>
            </a:pPr>
            <a:r>
              <a:rPr lang="en-US" sz="2437">
                <a:solidFill>
                  <a:srgbClr val="000000"/>
                </a:solidFill>
                <a:latin typeface="Open Sans"/>
              </a:rPr>
              <a:t>Orientación</a:t>
            </a:r>
          </a:p>
          <a:p>
            <a:pPr algn="ctr">
              <a:lnSpc>
                <a:spcPts val="3412"/>
              </a:lnSpc>
            </a:pPr>
            <a:r>
              <a:rPr lang="en-US" sz="2437">
                <a:solidFill>
                  <a:srgbClr val="000000"/>
                </a:solidFill>
                <a:latin typeface="Open Sans"/>
              </a:rPr>
              <a:t> vocacional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1405240" y="8732138"/>
            <a:ext cx="3719596" cy="831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2"/>
              </a:lnSpc>
            </a:pPr>
            <a:r>
              <a:rPr lang="en-US" sz="2437">
                <a:solidFill>
                  <a:srgbClr val="000000"/>
                </a:solidFill>
                <a:latin typeface="Open Sans"/>
              </a:rPr>
              <a:t>Acompañamiento </a:t>
            </a:r>
          </a:p>
          <a:p>
            <a:pPr algn="ctr">
              <a:lnSpc>
                <a:spcPts val="3412"/>
              </a:lnSpc>
            </a:pPr>
            <a:r>
              <a:rPr lang="en-US" sz="2437">
                <a:solidFill>
                  <a:srgbClr val="000000"/>
                </a:solidFill>
                <a:latin typeface="Open Sans"/>
              </a:rPr>
              <a:t>en procesos disciplinarios</a:t>
            </a:r>
          </a:p>
        </p:txBody>
      </p:sp>
      <p:sp>
        <p:nvSpPr>
          <p:cNvPr id="45" name="Freeform 45"/>
          <p:cNvSpPr/>
          <p:nvPr/>
        </p:nvSpPr>
        <p:spPr>
          <a:xfrm>
            <a:off x="15705353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46" name="Group 31">
            <a:extLst>
              <a:ext uri="{FF2B5EF4-FFF2-40B4-BE49-F238E27FC236}">
                <a16:creationId xmlns:a16="http://schemas.microsoft.com/office/drawing/2014/main" id="{31F3596F-08EF-36F9-8871-FDD46E18AB88}"/>
              </a:ext>
            </a:extLst>
          </p:cNvPr>
          <p:cNvGrpSpPr/>
          <p:nvPr/>
        </p:nvGrpSpPr>
        <p:grpSpPr>
          <a:xfrm>
            <a:off x="2051884" y="1655027"/>
            <a:ext cx="4758358" cy="6615734"/>
            <a:chOff x="0" y="0"/>
            <a:chExt cx="6344477" cy="8820979"/>
          </a:xfrm>
        </p:grpSpPr>
        <p:grpSp>
          <p:nvGrpSpPr>
            <p:cNvPr id="47" name="Group 32">
              <a:extLst>
                <a:ext uri="{FF2B5EF4-FFF2-40B4-BE49-F238E27FC236}">
                  <a16:creationId xmlns:a16="http://schemas.microsoft.com/office/drawing/2014/main" id="{E54ABCFB-31D5-B465-DBC6-2D9F7AC6CF35}"/>
                </a:ext>
              </a:extLst>
            </p:cNvPr>
            <p:cNvGrpSpPr/>
            <p:nvPr/>
          </p:nvGrpSpPr>
          <p:grpSpPr>
            <a:xfrm>
              <a:off x="0" y="0"/>
              <a:ext cx="6344477" cy="8820979"/>
              <a:chOff x="0" y="0"/>
              <a:chExt cx="1253230" cy="1742416"/>
            </a:xfrm>
          </p:grpSpPr>
          <p:sp>
            <p:nvSpPr>
              <p:cNvPr id="50" name="Freeform 33">
                <a:extLst>
                  <a:ext uri="{FF2B5EF4-FFF2-40B4-BE49-F238E27FC236}">
                    <a16:creationId xmlns:a16="http://schemas.microsoft.com/office/drawing/2014/main" id="{CF9A3B87-58A3-AFCC-44F6-9F8424BEE65B}"/>
                  </a:ext>
                </a:extLst>
              </p:cNvPr>
              <p:cNvSpPr/>
              <p:nvPr/>
            </p:nvSpPr>
            <p:spPr>
              <a:xfrm>
                <a:off x="0" y="0"/>
                <a:ext cx="1253230" cy="1742416"/>
              </a:xfrm>
              <a:custGeom>
                <a:avLst/>
                <a:gdLst/>
                <a:ahLst/>
                <a:cxnLst/>
                <a:rect l="l" t="t" r="r" b="b"/>
                <a:pathLst>
                  <a:path w="1253230" h="1742416">
                    <a:moveTo>
                      <a:pt x="0" y="0"/>
                    </a:moveTo>
                    <a:lnTo>
                      <a:pt x="1253230" y="0"/>
                    </a:lnTo>
                    <a:lnTo>
                      <a:pt x="1253230" y="1742416"/>
                    </a:lnTo>
                    <a:lnTo>
                      <a:pt x="0" y="1742416"/>
                    </a:lnTo>
                    <a:close/>
                  </a:path>
                </a:pathLst>
              </a:custGeom>
              <a:solidFill>
                <a:srgbClr val="023E8A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51" name="TextBox 34">
                <a:extLst>
                  <a:ext uri="{FF2B5EF4-FFF2-40B4-BE49-F238E27FC236}">
                    <a16:creationId xmlns:a16="http://schemas.microsoft.com/office/drawing/2014/main" id="{1A82203A-16CE-279E-D345-D75ED0FF336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253230" cy="178051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48" name="TextBox 35">
              <a:extLst>
                <a:ext uri="{FF2B5EF4-FFF2-40B4-BE49-F238E27FC236}">
                  <a16:creationId xmlns:a16="http://schemas.microsoft.com/office/drawing/2014/main" id="{2541E78E-E890-B17F-99C0-B120698F0583}"/>
                </a:ext>
              </a:extLst>
            </p:cNvPr>
            <p:cNvSpPr txBox="1"/>
            <p:nvPr/>
          </p:nvSpPr>
          <p:spPr>
            <a:xfrm>
              <a:off x="483922" y="6420132"/>
              <a:ext cx="5400080" cy="18819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FFFFFF"/>
                  </a:solidFill>
                  <a:latin typeface="Belleza"/>
                </a:rPr>
                <a:t>Coordinadora Daniela González</a:t>
              </a:r>
            </a:p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Belleza"/>
                </a:rPr>
                <a:t>angie.gonzalez@uniminuto.edu</a:t>
              </a:r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C214714A-E440-0F88-4D65-C5478209D99B}"/>
                </a:ext>
              </a:extLst>
            </p:cNvPr>
            <p:cNvSpPr/>
            <p:nvPr/>
          </p:nvSpPr>
          <p:spPr>
            <a:xfrm>
              <a:off x="539253" y="751044"/>
              <a:ext cx="5265972" cy="5097552"/>
            </a:xfrm>
            <a:custGeom>
              <a:avLst/>
              <a:gdLst/>
              <a:ahLst/>
              <a:cxnLst/>
              <a:rect l="l" t="t" r="r" b="b"/>
              <a:pathLst>
                <a:path w="5265972" h="5097552">
                  <a:moveTo>
                    <a:pt x="0" y="0"/>
                  </a:moveTo>
                  <a:lnTo>
                    <a:pt x="5265972" y="0"/>
                  </a:lnTo>
                  <a:lnTo>
                    <a:pt x="5265972" y="5097552"/>
                  </a:lnTo>
                  <a:lnTo>
                    <a:pt x="0" y="5097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 l="-8933" r="-36269"/>
              </a:stretch>
            </a:blipFill>
          </p:spPr>
          <p:txBody>
            <a:bodyPr/>
            <a:lstStyle/>
            <a:p>
              <a:endParaRPr lang="es-CO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1261" y="9019512"/>
            <a:ext cx="2769577" cy="1684799"/>
            <a:chOff x="0" y="0"/>
            <a:chExt cx="729436" cy="4437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9436" cy="443733"/>
            </a:xfrm>
            <a:custGeom>
              <a:avLst/>
              <a:gdLst/>
              <a:ahLst/>
              <a:cxnLst/>
              <a:rect l="l" t="t" r="r" b="b"/>
              <a:pathLst>
                <a:path w="729436" h="443733">
                  <a:moveTo>
                    <a:pt x="0" y="0"/>
                  </a:moveTo>
                  <a:lnTo>
                    <a:pt x="729436" y="0"/>
                  </a:lnTo>
                  <a:lnTo>
                    <a:pt x="729436" y="443733"/>
                  </a:lnTo>
                  <a:lnTo>
                    <a:pt x="0" y="4437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9436" cy="4818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00353" y="9646126"/>
            <a:ext cx="1517895" cy="2281280"/>
            <a:chOff x="0" y="0"/>
            <a:chExt cx="399775" cy="6008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9775" cy="600831"/>
            </a:xfrm>
            <a:custGeom>
              <a:avLst/>
              <a:gdLst/>
              <a:ahLst/>
              <a:cxnLst/>
              <a:rect l="l" t="t" r="r" b="b"/>
              <a:pathLst>
                <a:path w="399775" h="600831">
                  <a:moveTo>
                    <a:pt x="0" y="0"/>
                  </a:moveTo>
                  <a:lnTo>
                    <a:pt x="399775" y="0"/>
                  </a:lnTo>
                  <a:lnTo>
                    <a:pt x="399775" y="600831"/>
                  </a:lnTo>
                  <a:lnTo>
                    <a:pt x="0" y="600831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9775" cy="638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324736" y="3507850"/>
            <a:ext cx="2864138" cy="1959866"/>
            <a:chOff x="0" y="0"/>
            <a:chExt cx="754341" cy="5161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4341" cy="516179"/>
            </a:xfrm>
            <a:custGeom>
              <a:avLst/>
              <a:gdLst/>
              <a:ahLst/>
              <a:cxnLst/>
              <a:rect l="l" t="t" r="r" b="b"/>
              <a:pathLst>
                <a:path w="754341" h="516179">
                  <a:moveTo>
                    <a:pt x="0" y="0"/>
                  </a:moveTo>
                  <a:lnTo>
                    <a:pt x="754341" y="0"/>
                  </a:lnTo>
                  <a:lnTo>
                    <a:pt x="754341" y="516179"/>
                  </a:lnTo>
                  <a:lnTo>
                    <a:pt x="0" y="51617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54341" cy="554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241980" y="-531407"/>
            <a:ext cx="1881087" cy="1971091"/>
            <a:chOff x="0" y="0"/>
            <a:chExt cx="495430" cy="51913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737657" y="4448195"/>
            <a:ext cx="1914256" cy="1174060"/>
            <a:chOff x="0" y="0"/>
            <a:chExt cx="504166" cy="3092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4166" cy="309217"/>
            </a:xfrm>
            <a:custGeom>
              <a:avLst/>
              <a:gdLst/>
              <a:ahLst/>
              <a:cxnLst/>
              <a:rect l="l" t="t" r="r" b="b"/>
              <a:pathLst>
                <a:path w="504166" h="309217">
                  <a:moveTo>
                    <a:pt x="0" y="0"/>
                  </a:moveTo>
                  <a:lnTo>
                    <a:pt x="504166" y="0"/>
                  </a:lnTo>
                  <a:lnTo>
                    <a:pt x="504166" y="309217"/>
                  </a:lnTo>
                  <a:lnTo>
                    <a:pt x="0" y="309217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04166" cy="347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324736" y="9258300"/>
            <a:ext cx="2769577" cy="1767254"/>
            <a:chOff x="0" y="0"/>
            <a:chExt cx="729436" cy="4654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2071014" y="-738554"/>
            <a:ext cx="2769577" cy="1767254"/>
            <a:chOff x="0" y="0"/>
            <a:chExt cx="729436" cy="4654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323201" y="9563671"/>
            <a:ext cx="1881087" cy="1971091"/>
            <a:chOff x="0" y="0"/>
            <a:chExt cx="495430" cy="51913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5" name="Freeform 45"/>
          <p:cNvSpPr/>
          <p:nvPr/>
        </p:nvSpPr>
        <p:spPr>
          <a:xfrm>
            <a:off x="15705353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  <p:pic>
        <p:nvPicPr>
          <p:cNvPr id="26" name="Imagen 25" descr="Código QR&#10;&#10;Descripción generada automáticamente">
            <a:extLst>
              <a:ext uri="{FF2B5EF4-FFF2-40B4-BE49-F238E27FC236}">
                <a16:creationId xmlns:a16="http://schemas.microsoft.com/office/drawing/2014/main" id="{7E840844-5D00-B9E1-D76E-4C8E2B9C7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2000"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</a:extLst>
          </a:blip>
          <a:srcRect l="23297" t="33643" r="23077" b="11768"/>
          <a:stretch/>
        </p:blipFill>
        <p:spPr>
          <a:xfrm>
            <a:off x="5943744" y="2828508"/>
            <a:ext cx="5675754" cy="55312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2" name="CuadroTexto 31">
            <a:extLst>
              <a:ext uri="{FF2B5EF4-FFF2-40B4-BE49-F238E27FC236}">
                <a16:creationId xmlns:a16="http://schemas.microsoft.com/office/drawing/2014/main" id="{07A85C6B-093A-49A6-BC12-4DCAAB933F46}"/>
              </a:ext>
            </a:extLst>
          </p:cNvPr>
          <p:cNvSpPr txBox="1"/>
          <p:nvPr/>
        </p:nvSpPr>
        <p:spPr>
          <a:xfrm>
            <a:off x="4579256" y="1032328"/>
            <a:ext cx="8204200" cy="12849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750">
                <a:latin typeface="Belleza"/>
                <a:cs typeface="Segoe UI"/>
              </a:rPr>
              <a:t>Juego Online</a:t>
            </a:r>
          </a:p>
        </p:txBody>
      </p:sp>
    </p:spTree>
    <p:extLst>
      <p:ext uri="{BB962C8B-B14F-4D97-AF65-F5344CB8AC3E}">
        <p14:creationId xmlns:p14="http://schemas.microsoft.com/office/powerpoint/2010/main" val="280067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4662" y="3600450"/>
            <a:ext cx="18502662" cy="3487312"/>
            <a:chOff x="0" y="0"/>
            <a:chExt cx="4873129" cy="91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3129" cy="918469"/>
            </a:xfrm>
            <a:custGeom>
              <a:avLst/>
              <a:gdLst/>
              <a:ahLst/>
              <a:cxnLst/>
              <a:rect l="l" t="t" r="r" b="b"/>
              <a:pathLst>
                <a:path w="4873129" h="918469">
                  <a:moveTo>
                    <a:pt x="0" y="0"/>
                  </a:moveTo>
                  <a:lnTo>
                    <a:pt x="4873129" y="0"/>
                  </a:lnTo>
                  <a:lnTo>
                    <a:pt x="4873129" y="918469"/>
                  </a:lnTo>
                  <a:lnTo>
                    <a:pt x="0" y="91846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3129" cy="956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36837" y="3965558"/>
            <a:ext cx="15122463" cy="2757095"/>
            <a:chOff x="0" y="0"/>
            <a:chExt cx="3982871" cy="72614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82871" cy="726149"/>
            </a:xfrm>
            <a:custGeom>
              <a:avLst/>
              <a:gdLst/>
              <a:ahLst/>
              <a:cxnLst/>
              <a:rect l="l" t="t" r="r" b="b"/>
              <a:pathLst>
                <a:path w="3982871" h="726149">
                  <a:moveTo>
                    <a:pt x="0" y="0"/>
                  </a:moveTo>
                  <a:lnTo>
                    <a:pt x="3982871" y="0"/>
                  </a:lnTo>
                  <a:lnTo>
                    <a:pt x="3982871" y="726149"/>
                  </a:lnTo>
                  <a:lnTo>
                    <a:pt x="0" y="726149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52400"/>
              <a:ext cx="3982871" cy="8785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0779"/>
                </a:lnSpc>
              </a:pPr>
              <a:r>
                <a:rPr lang="en-US" sz="7699">
                  <a:solidFill>
                    <a:srgbClr val="000000"/>
                  </a:solidFill>
                  <a:latin typeface="Belleza"/>
                </a:rPr>
                <a:t> Salud Física</a:t>
              </a:r>
            </a:p>
            <a:p>
              <a:pPr algn="ctr">
                <a:lnSpc>
                  <a:spcPts val="10779"/>
                </a:lnSpc>
              </a:pPr>
              <a:r>
                <a:rPr lang="en-US" sz="7699">
                  <a:solidFill>
                    <a:srgbClr val="000000"/>
                  </a:solidFill>
                  <a:latin typeface="Belleza"/>
                </a:rPr>
                <a:t> Promoción y Prevención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94533" y="-917940"/>
            <a:ext cx="2492306" cy="2315773"/>
            <a:chOff x="0" y="0"/>
            <a:chExt cx="656410" cy="6099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758916" y="-677594"/>
            <a:ext cx="1509953" cy="1449518"/>
            <a:chOff x="0" y="0"/>
            <a:chExt cx="397683" cy="3817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97683" cy="381766"/>
            </a:xfrm>
            <a:custGeom>
              <a:avLst/>
              <a:gdLst/>
              <a:ahLst/>
              <a:cxnLst/>
              <a:rect l="l" t="t" r="r" b="b"/>
              <a:pathLst>
                <a:path w="397683" h="381766">
                  <a:moveTo>
                    <a:pt x="0" y="0"/>
                  </a:moveTo>
                  <a:lnTo>
                    <a:pt x="397683" y="0"/>
                  </a:lnTo>
                  <a:lnTo>
                    <a:pt x="397683" y="381766"/>
                  </a:lnTo>
                  <a:lnTo>
                    <a:pt x="0" y="38176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97683" cy="4198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85349" y="-1543849"/>
            <a:ext cx="2492306" cy="2315773"/>
            <a:chOff x="0" y="0"/>
            <a:chExt cx="656410" cy="60991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16483" y="8876786"/>
            <a:ext cx="2230039" cy="1616549"/>
            <a:chOff x="0" y="0"/>
            <a:chExt cx="587335" cy="4257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87335" cy="425758"/>
            </a:xfrm>
            <a:custGeom>
              <a:avLst/>
              <a:gdLst/>
              <a:ahLst/>
              <a:cxnLst/>
              <a:rect l="l" t="t" r="r" b="b"/>
              <a:pathLst>
                <a:path w="587335" h="425758">
                  <a:moveTo>
                    <a:pt x="0" y="0"/>
                  </a:moveTo>
                  <a:lnTo>
                    <a:pt x="587335" y="0"/>
                  </a:lnTo>
                  <a:lnTo>
                    <a:pt x="587335" y="425758"/>
                  </a:lnTo>
                  <a:lnTo>
                    <a:pt x="0" y="425758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87335" cy="463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937326" y="8182243"/>
            <a:ext cx="2228537" cy="1893742"/>
            <a:chOff x="0" y="0"/>
            <a:chExt cx="586940" cy="49876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86940" cy="498763"/>
            </a:xfrm>
            <a:custGeom>
              <a:avLst/>
              <a:gdLst/>
              <a:ahLst/>
              <a:cxnLst/>
              <a:rect l="l" t="t" r="r" b="b"/>
              <a:pathLst>
                <a:path w="586940" h="498763">
                  <a:moveTo>
                    <a:pt x="0" y="0"/>
                  </a:moveTo>
                  <a:lnTo>
                    <a:pt x="586940" y="0"/>
                  </a:lnTo>
                  <a:lnTo>
                    <a:pt x="586940" y="498763"/>
                  </a:lnTo>
                  <a:lnTo>
                    <a:pt x="0" y="498763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586940" cy="536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409022" y="7858186"/>
            <a:ext cx="2055985" cy="2037201"/>
            <a:chOff x="0" y="0"/>
            <a:chExt cx="541494" cy="5365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41494" cy="536547"/>
            </a:xfrm>
            <a:custGeom>
              <a:avLst/>
              <a:gdLst/>
              <a:ahLst/>
              <a:cxnLst/>
              <a:rect l="l" t="t" r="r" b="b"/>
              <a:pathLst>
                <a:path w="541494" h="536547">
                  <a:moveTo>
                    <a:pt x="0" y="0"/>
                  </a:moveTo>
                  <a:lnTo>
                    <a:pt x="541494" y="0"/>
                  </a:lnTo>
                  <a:lnTo>
                    <a:pt x="541494" y="536547"/>
                  </a:lnTo>
                  <a:lnTo>
                    <a:pt x="0" y="536547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541494" cy="5746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697574" y="-677993"/>
            <a:ext cx="1775550" cy="1835880"/>
            <a:chOff x="0" y="0"/>
            <a:chExt cx="467634" cy="48352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67634" cy="483524"/>
            </a:xfrm>
            <a:custGeom>
              <a:avLst/>
              <a:gdLst/>
              <a:ahLst/>
              <a:cxnLst/>
              <a:rect l="l" t="t" r="r" b="b"/>
              <a:pathLst>
                <a:path w="467634" h="483524">
                  <a:moveTo>
                    <a:pt x="0" y="0"/>
                  </a:moveTo>
                  <a:lnTo>
                    <a:pt x="467634" y="0"/>
                  </a:lnTo>
                  <a:lnTo>
                    <a:pt x="467634" y="483524"/>
                  </a:lnTo>
                  <a:lnTo>
                    <a:pt x="0" y="483524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67634" cy="521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7259300" y="9129114"/>
            <a:ext cx="1796372" cy="1737906"/>
            <a:chOff x="0" y="0"/>
            <a:chExt cx="473118" cy="45772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3118" cy="457720"/>
            </a:xfrm>
            <a:custGeom>
              <a:avLst/>
              <a:gdLst/>
              <a:ahLst/>
              <a:cxnLst/>
              <a:rect l="l" t="t" r="r" b="b"/>
              <a:pathLst>
                <a:path w="473118" h="457720">
                  <a:moveTo>
                    <a:pt x="0" y="0"/>
                  </a:moveTo>
                  <a:lnTo>
                    <a:pt x="473118" y="0"/>
                  </a:lnTo>
                  <a:lnTo>
                    <a:pt x="473118" y="457720"/>
                  </a:lnTo>
                  <a:lnTo>
                    <a:pt x="0" y="45772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3118" cy="4958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8810094" y="9258300"/>
            <a:ext cx="1663030" cy="1707855"/>
            <a:chOff x="0" y="0"/>
            <a:chExt cx="438000" cy="449806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38000" cy="449806"/>
            </a:xfrm>
            <a:custGeom>
              <a:avLst/>
              <a:gdLst/>
              <a:ahLst/>
              <a:cxnLst/>
              <a:rect l="l" t="t" r="r" b="b"/>
              <a:pathLst>
                <a:path w="438000" h="449806">
                  <a:moveTo>
                    <a:pt x="0" y="0"/>
                  </a:moveTo>
                  <a:lnTo>
                    <a:pt x="438000" y="0"/>
                  </a:lnTo>
                  <a:lnTo>
                    <a:pt x="438000" y="449806"/>
                  </a:lnTo>
                  <a:lnTo>
                    <a:pt x="0" y="44980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438000" cy="4879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-636713" y="8678948"/>
            <a:ext cx="2107830" cy="2188072"/>
            <a:chOff x="0" y="0"/>
            <a:chExt cx="555149" cy="57628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55149" cy="576282"/>
            </a:xfrm>
            <a:custGeom>
              <a:avLst/>
              <a:gdLst/>
              <a:ahLst/>
              <a:cxnLst/>
              <a:rect l="l" t="t" r="r" b="b"/>
              <a:pathLst>
                <a:path w="555149" h="576282">
                  <a:moveTo>
                    <a:pt x="0" y="0"/>
                  </a:moveTo>
                  <a:lnTo>
                    <a:pt x="555149" y="0"/>
                  </a:lnTo>
                  <a:lnTo>
                    <a:pt x="555149" y="576282"/>
                  </a:lnTo>
                  <a:lnTo>
                    <a:pt x="0" y="576282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555149" cy="6143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7533282" y="1744808"/>
            <a:ext cx="1869126" cy="1269354"/>
            <a:chOff x="0" y="0"/>
            <a:chExt cx="492280" cy="33431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492280" cy="334316"/>
            </a:xfrm>
            <a:custGeom>
              <a:avLst/>
              <a:gdLst/>
              <a:ahLst/>
              <a:cxnLst/>
              <a:rect l="l" t="t" r="r" b="b"/>
              <a:pathLst>
                <a:path w="492280" h="334316">
                  <a:moveTo>
                    <a:pt x="0" y="0"/>
                  </a:moveTo>
                  <a:lnTo>
                    <a:pt x="492280" y="0"/>
                  </a:lnTo>
                  <a:lnTo>
                    <a:pt x="492280" y="334316"/>
                  </a:lnTo>
                  <a:lnTo>
                    <a:pt x="0" y="334316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492280" cy="3724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7829566" y="2003771"/>
            <a:ext cx="2030780" cy="1340979"/>
            <a:chOff x="0" y="0"/>
            <a:chExt cx="534856" cy="35318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534856" cy="353180"/>
            </a:xfrm>
            <a:custGeom>
              <a:avLst/>
              <a:gdLst/>
              <a:ahLst/>
              <a:cxnLst/>
              <a:rect l="l" t="t" r="r" b="b"/>
              <a:pathLst>
                <a:path w="534856" h="353180">
                  <a:moveTo>
                    <a:pt x="0" y="0"/>
                  </a:moveTo>
                  <a:lnTo>
                    <a:pt x="534856" y="0"/>
                  </a:lnTo>
                  <a:lnTo>
                    <a:pt x="534856" y="353180"/>
                  </a:lnTo>
                  <a:lnTo>
                    <a:pt x="0" y="35318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534856" cy="391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4" name="Freeform 44"/>
          <p:cNvSpPr/>
          <p:nvPr/>
        </p:nvSpPr>
        <p:spPr>
          <a:xfrm>
            <a:off x="3245797" y="4556341"/>
            <a:ext cx="2046144" cy="1575531"/>
          </a:xfrm>
          <a:custGeom>
            <a:avLst/>
            <a:gdLst/>
            <a:ahLst/>
            <a:cxnLst/>
            <a:rect l="l" t="t" r="r" b="b"/>
            <a:pathLst>
              <a:path w="2046144" h="1575531">
                <a:moveTo>
                  <a:pt x="0" y="0"/>
                </a:moveTo>
                <a:lnTo>
                  <a:pt x="2046144" y="0"/>
                </a:lnTo>
                <a:lnTo>
                  <a:pt x="2046144" y="1575530"/>
                </a:lnTo>
                <a:lnTo>
                  <a:pt x="0" y="1575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5" name="Freeform 45"/>
          <p:cNvSpPr/>
          <p:nvPr/>
        </p:nvSpPr>
        <p:spPr>
          <a:xfrm>
            <a:off x="15705353" y="47165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1261" y="9019512"/>
            <a:ext cx="2769577" cy="1684799"/>
            <a:chOff x="0" y="0"/>
            <a:chExt cx="729436" cy="4437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9436" cy="443733"/>
            </a:xfrm>
            <a:custGeom>
              <a:avLst/>
              <a:gdLst/>
              <a:ahLst/>
              <a:cxnLst/>
              <a:rect l="l" t="t" r="r" b="b"/>
              <a:pathLst>
                <a:path w="729436" h="443733">
                  <a:moveTo>
                    <a:pt x="0" y="0"/>
                  </a:moveTo>
                  <a:lnTo>
                    <a:pt x="729436" y="0"/>
                  </a:lnTo>
                  <a:lnTo>
                    <a:pt x="729436" y="443733"/>
                  </a:lnTo>
                  <a:lnTo>
                    <a:pt x="0" y="4437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9436" cy="4818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00353" y="9646126"/>
            <a:ext cx="1517895" cy="2281280"/>
            <a:chOff x="0" y="0"/>
            <a:chExt cx="399775" cy="6008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9775" cy="600831"/>
            </a:xfrm>
            <a:custGeom>
              <a:avLst/>
              <a:gdLst/>
              <a:ahLst/>
              <a:cxnLst/>
              <a:rect l="l" t="t" r="r" b="b"/>
              <a:pathLst>
                <a:path w="399775" h="600831">
                  <a:moveTo>
                    <a:pt x="0" y="0"/>
                  </a:moveTo>
                  <a:lnTo>
                    <a:pt x="399775" y="0"/>
                  </a:lnTo>
                  <a:lnTo>
                    <a:pt x="399775" y="600831"/>
                  </a:lnTo>
                  <a:lnTo>
                    <a:pt x="0" y="600831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9775" cy="638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533988" y="2662301"/>
            <a:ext cx="2864138" cy="1959866"/>
            <a:chOff x="0" y="0"/>
            <a:chExt cx="754341" cy="5161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4341" cy="516179"/>
            </a:xfrm>
            <a:custGeom>
              <a:avLst/>
              <a:gdLst/>
              <a:ahLst/>
              <a:cxnLst/>
              <a:rect l="l" t="t" r="r" b="b"/>
              <a:pathLst>
                <a:path w="754341" h="516179">
                  <a:moveTo>
                    <a:pt x="0" y="0"/>
                  </a:moveTo>
                  <a:lnTo>
                    <a:pt x="754341" y="0"/>
                  </a:lnTo>
                  <a:lnTo>
                    <a:pt x="754341" y="516179"/>
                  </a:lnTo>
                  <a:lnTo>
                    <a:pt x="0" y="51617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54341" cy="554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241980" y="-531407"/>
            <a:ext cx="1881087" cy="1971091"/>
            <a:chOff x="0" y="0"/>
            <a:chExt cx="495430" cy="51913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838788" y="3628965"/>
            <a:ext cx="1914256" cy="1174060"/>
            <a:chOff x="0" y="0"/>
            <a:chExt cx="504166" cy="3092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4166" cy="309217"/>
            </a:xfrm>
            <a:custGeom>
              <a:avLst/>
              <a:gdLst/>
              <a:ahLst/>
              <a:cxnLst/>
              <a:rect l="l" t="t" r="r" b="b"/>
              <a:pathLst>
                <a:path w="504166" h="309217">
                  <a:moveTo>
                    <a:pt x="0" y="0"/>
                  </a:moveTo>
                  <a:lnTo>
                    <a:pt x="504166" y="0"/>
                  </a:lnTo>
                  <a:lnTo>
                    <a:pt x="504166" y="309217"/>
                  </a:lnTo>
                  <a:lnTo>
                    <a:pt x="0" y="309217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04166" cy="347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324736" y="9258300"/>
            <a:ext cx="2769577" cy="1767254"/>
            <a:chOff x="0" y="0"/>
            <a:chExt cx="729436" cy="4654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2071014" y="-738554"/>
            <a:ext cx="2769577" cy="1767254"/>
            <a:chOff x="0" y="0"/>
            <a:chExt cx="729436" cy="4654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323201" y="9563671"/>
            <a:ext cx="1881087" cy="1971091"/>
            <a:chOff x="0" y="0"/>
            <a:chExt cx="495430" cy="51913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452580" y="6390491"/>
            <a:ext cx="4050060" cy="1092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Belleza"/>
              </a:rPr>
              <a:t>Coordinadora Javier  </a:t>
            </a: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elleza"/>
              </a:rPr>
              <a:t>jleon@uniminuto.edu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8203124" y="117704"/>
            <a:ext cx="7798238" cy="3232183"/>
            <a:chOff x="0" y="0"/>
            <a:chExt cx="10397651" cy="4309577"/>
          </a:xfrm>
        </p:grpSpPr>
        <p:sp>
          <p:nvSpPr>
            <p:cNvPr id="28" name="Freeform 28"/>
            <p:cNvSpPr/>
            <p:nvPr/>
          </p:nvSpPr>
          <p:spPr>
            <a:xfrm>
              <a:off x="0" y="365571"/>
              <a:ext cx="10397651" cy="1551974"/>
            </a:xfrm>
            <a:custGeom>
              <a:avLst/>
              <a:gdLst/>
              <a:ahLst/>
              <a:cxnLst/>
              <a:rect l="l" t="t" r="r" b="b"/>
              <a:pathLst>
                <a:path w="10397651" h="1551974">
                  <a:moveTo>
                    <a:pt x="0" y="0"/>
                  </a:moveTo>
                  <a:lnTo>
                    <a:pt x="10397651" y="0"/>
                  </a:lnTo>
                  <a:lnTo>
                    <a:pt x="10397651" y="1551973"/>
                  </a:lnTo>
                  <a:lnTo>
                    <a:pt x="0" y="15519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1295" r="-68916" b="-477226"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319496" y="0"/>
              <a:ext cx="8566122" cy="4186692"/>
            </a:xfrm>
            <a:custGeom>
              <a:avLst/>
              <a:gdLst/>
              <a:ahLst/>
              <a:cxnLst/>
              <a:rect l="l" t="t" r="r" b="b"/>
              <a:pathLst>
                <a:path w="8566122" h="4186692">
                  <a:moveTo>
                    <a:pt x="0" y="0"/>
                  </a:moveTo>
                  <a:lnTo>
                    <a:pt x="8566122" y="0"/>
                  </a:lnTo>
                  <a:lnTo>
                    <a:pt x="8566122" y="4186692"/>
                  </a:lnTo>
                  <a:lnTo>
                    <a:pt x="0" y="4186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57239" y="147831"/>
              <a:ext cx="7690636" cy="41617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51"/>
                </a:lnSpc>
              </a:pPr>
              <a:r>
                <a:rPr lang="en-US" sz="2750">
                  <a:solidFill>
                    <a:srgbClr val="000000"/>
                  </a:solidFill>
                  <a:latin typeface="Belleza"/>
                </a:rPr>
                <a:t>Objetivo:</a:t>
              </a:r>
            </a:p>
            <a:p>
              <a:pPr algn="ctr">
                <a:lnSpc>
                  <a:spcPts val="2962"/>
                </a:lnSpc>
              </a:pPr>
              <a:r>
                <a:rPr lang="en-US" sz="2116">
                  <a:solidFill>
                    <a:srgbClr val="000000"/>
                  </a:solidFill>
                  <a:latin typeface="Belleza"/>
                </a:rPr>
                <a:t>Desarrollar acciones encaminadas a la promoción de la salud, prevención de la enfermedad y atención en primeros auxilios, teniendo en cuenta las necesidades de la comunidad académica, mediante actividades de identificación, atención, seguimiento, y/o orientación en temas de salud.</a:t>
              </a:r>
            </a:p>
            <a:p>
              <a:pPr algn="ctr">
                <a:lnSpc>
                  <a:spcPts val="3406"/>
                </a:lnSpc>
              </a:pPr>
              <a:endParaRPr lang="en-US" sz="2116">
                <a:solidFill>
                  <a:srgbClr val="000000"/>
                </a:solidFill>
                <a:latin typeface="Belleza"/>
              </a:endParaRP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639106" y="1741335"/>
            <a:ext cx="4758358" cy="6120434"/>
            <a:chOff x="0" y="0"/>
            <a:chExt cx="6344477" cy="8160579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6344477" cy="8160579"/>
              <a:chOff x="0" y="0"/>
              <a:chExt cx="1253230" cy="1611966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1253230" cy="1611966"/>
              </a:xfrm>
              <a:custGeom>
                <a:avLst/>
                <a:gdLst/>
                <a:ahLst/>
                <a:cxnLst/>
                <a:rect l="l" t="t" r="r" b="b"/>
                <a:pathLst>
                  <a:path w="1253230" h="1611966">
                    <a:moveTo>
                      <a:pt x="0" y="0"/>
                    </a:moveTo>
                    <a:lnTo>
                      <a:pt x="1253230" y="0"/>
                    </a:lnTo>
                    <a:lnTo>
                      <a:pt x="1253230" y="1611966"/>
                    </a:lnTo>
                    <a:lnTo>
                      <a:pt x="0" y="1611966"/>
                    </a:lnTo>
                    <a:close/>
                  </a:path>
                </a:pathLst>
              </a:custGeom>
              <a:solidFill>
                <a:srgbClr val="023E8A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34" name="TextBox 34"/>
              <p:cNvSpPr txBox="1"/>
              <p:nvPr/>
            </p:nvSpPr>
            <p:spPr>
              <a:xfrm>
                <a:off x="0" y="-38100"/>
                <a:ext cx="1253230" cy="165006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483922" y="6420132"/>
              <a:ext cx="5400080" cy="12215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FFFFFF"/>
                  </a:solidFill>
                  <a:latin typeface="Belleza"/>
                </a:rPr>
                <a:t>Coordinadora </a:t>
              </a:r>
              <a:r>
                <a:rPr lang="en-US" sz="2800" err="1">
                  <a:solidFill>
                    <a:srgbClr val="FFFFFF"/>
                  </a:solidFill>
                  <a:latin typeface="Belleza"/>
                </a:rPr>
                <a:t>Hedry</a:t>
              </a:r>
              <a:r>
                <a:rPr lang="en-US" sz="2800">
                  <a:solidFill>
                    <a:srgbClr val="FFFFFF"/>
                  </a:solidFill>
                  <a:latin typeface="Belleza"/>
                </a:rPr>
                <a:t> Orozco</a:t>
              </a:r>
            </a:p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Belleza"/>
                </a:rPr>
                <a:t>horozco@uniminuto.edu</a:t>
              </a:r>
            </a:p>
          </p:txBody>
        </p:sp>
      </p:grpSp>
      <p:sp>
        <p:nvSpPr>
          <p:cNvPr id="36" name="Freeform 36"/>
          <p:cNvSpPr/>
          <p:nvPr/>
        </p:nvSpPr>
        <p:spPr>
          <a:xfrm>
            <a:off x="14643849" y="3829755"/>
            <a:ext cx="1775714" cy="1584825"/>
          </a:xfrm>
          <a:custGeom>
            <a:avLst/>
            <a:gdLst/>
            <a:ahLst/>
            <a:cxnLst/>
            <a:rect l="l" t="t" r="r" b="b"/>
            <a:pathLst>
              <a:path w="1775714" h="1584825">
                <a:moveTo>
                  <a:pt x="0" y="0"/>
                </a:moveTo>
                <a:lnTo>
                  <a:pt x="1775714" y="0"/>
                </a:lnTo>
                <a:lnTo>
                  <a:pt x="1775714" y="1584825"/>
                </a:lnTo>
                <a:lnTo>
                  <a:pt x="0" y="15848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7" name="Freeform 37"/>
          <p:cNvSpPr/>
          <p:nvPr/>
        </p:nvSpPr>
        <p:spPr>
          <a:xfrm>
            <a:off x="1938309" y="2111266"/>
            <a:ext cx="4159952" cy="4074071"/>
          </a:xfrm>
          <a:custGeom>
            <a:avLst/>
            <a:gdLst/>
            <a:ahLst/>
            <a:cxnLst/>
            <a:rect l="l" t="t" r="r" b="b"/>
            <a:pathLst>
              <a:path w="4159952" h="4074071">
                <a:moveTo>
                  <a:pt x="0" y="0"/>
                </a:moveTo>
                <a:lnTo>
                  <a:pt x="4159953" y="0"/>
                </a:lnTo>
                <a:lnTo>
                  <a:pt x="4159953" y="4074071"/>
                </a:lnTo>
                <a:lnTo>
                  <a:pt x="0" y="40740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9376" r="-37527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8" name="Freeform 38"/>
          <p:cNvSpPr/>
          <p:nvPr/>
        </p:nvSpPr>
        <p:spPr>
          <a:xfrm>
            <a:off x="7513579" y="3349887"/>
            <a:ext cx="2064693" cy="2064693"/>
          </a:xfrm>
          <a:custGeom>
            <a:avLst/>
            <a:gdLst/>
            <a:ahLst/>
            <a:cxnLst/>
            <a:rect l="l" t="t" r="r" b="b"/>
            <a:pathLst>
              <a:path w="2064693" h="2064693">
                <a:moveTo>
                  <a:pt x="0" y="0"/>
                </a:moveTo>
                <a:lnTo>
                  <a:pt x="2064693" y="0"/>
                </a:lnTo>
                <a:lnTo>
                  <a:pt x="2064693" y="2064693"/>
                </a:lnTo>
                <a:lnTo>
                  <a:pt x="0" y="206469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9" name="Freeform 39"/>
          <p:cNvSpPr/>
          <p:nvPr/>
        </p:nvSpPr>
        <p:spPr>
          <a:xfrm>
            <a:off x="10993590" y="3628965"/>
            <a:ext cx="1789511" cy="1776090"/>
          </a:xfrm>
          <a:custGeom>
            <a:avLst/>
            <a:gdLst/>
            <a:ahLst/>
            <a:cxnLst/>
            <a:rect l="l" t="t" r="r" b="b"/>
            <a:pathLst>
              <a:path w="1789511" h="1776090">
                <a:moveTo>
                  <a:pt x="0" y="0"/>
                </a:moveTo>
                <a:lnTo>
                  <a:pt x="1789511" y="0"/>
                </a:lnTo>
                <a:lnTo>
                  <a:pt x="1789511" y="1776090"/>
                </a:lnTo>
                <a:lnTo>
                  <a:pt x="0" y="17760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0" name="Freeform 40"/>
          <p:cNvSpPr/>
          <p:nvPr/>
        </p:nvSpPr>
        <p:spPr>
          <a:xfrm>
            <a:off x="8354971" y="6975008"/>
            <a:ext cx="1906033" cy="1277042"/>
          </a:xfrm>
          <a:custGeom>
            <a:avLst/>
            <a:gdLst/>
            <a:ahLst/>
            <a:cxnLst/>
            <a:rect l="l" t="t" r="r" b="b"/>
            <a:pathLst>
              <a:path w="1906033" h="1277042">
                <a:moveTo>
                  <a:pt x="0" y="0"/>
                </a:moveTo>
                <a:lnTo>
                  <a:pt x="1906032" y="0"/>
                </a:lnTo>
                <a:lnTo>
                  <a:pt x="1906032" y="1277042"/>
                </a:lnTo>
                <a:lnTo>
                  <a:pt x="0" y="127704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1" name="Freeform 41"/>
          <p:cNvSpPr/>
          <p:nvPr/>
        </p:nvSpPr>
        <p:spPr>
          <a:xfrm>
            <a:off x="12034191" y="6975008"/>
            <a:ext cx="1852206" cy="1616049"/>
          </a:xfrm>
          <a:custGeom>
            <a:avLst/>
            <a:gdLst/>
            <a:ahLst/>
            <a:cxnLst/>
            <a:rect l="l" t="t" r="r" b="b"/>
            <a:pathLst>
              <a:path w="1852206" h="1616049">
                <a:moveTo>
                  <a:pt x="0" y="0"/>
                </a:moveTo>
                <a:lnTo>
                  <a:pt x="1852205" y="0"/>
                </a:lnTo>
                <a:lnTo>
                  <a:pt x="1852205" y="1616050"/>
                </a:lnTo>
                <a:lnTo>
                  <a:pt x="0" y="161605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2" name="TextBox 42"/>
          <p:cNvSpPr txBox="1"/>
          <p:nvPr/>
        </p:nvSpPr>
        <p:spPr>
          <a:xfrm>
            <a:off x="7260819" y="5652705"/>
            <a:ext cx="1884611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Validación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excusas médicas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1412610" y="5652705"/>
            <a:ext cx="1243161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Polizá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estudiantill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8176670" y="8601709"/>
            <a:ext cx="2262634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Primer auxilio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emergencia médica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2169624" y="8838855"/>
            <a:ext cx="1870025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Consulta médica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4030740" y="5652705"/>
            <a:ext cx="3085654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Campañas de promoción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y prevención en salud física</a:t>
            </a:r>
          </a:p>
        </p:txBody>
      </p:sp>
      <p:sp>
        <p:nvSpPr>
          <p:cNvPr id="47" name="Freeform 47"/>
          <p:cNvSpPr/>
          <p:nvPr/>
        </p:nvSpPr>
        <p:spPr>
          <a:xfrm>
            <a:off x="15825070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4662" y="3600450"/>
            <a:ext cx="18502662" cy="3487312"/>
            <a:chOff x="0" y="0"/>
            <a:chExt cx="4873129" cy="91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3129" cy="918469"/>
            </a:xfrm>
            <a:custGeom>
              <a:avLst/>
              <a:gdLst/>
              <a:ahLst/>
              <a:cxnLst/>
              <a:rect l="l" t="t" r="r" b="b"/>
              <a:pathLst>
                <a:path w="4873129" h="918469">
                  <a:moveTo>
                    <a:pt x="0" y="0"/>
                  </a:moveTo>
                  <a:lnTo>
                    <a:pt x="4873129" y="0"/>
                  </a:lnTo>
                  <a:lnTo>
                    <a:pt x="4873129" y="918469"/>
                  </a:lnTo>
                  <a:lnTo>
                    <a:pt x="0" y="91846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3129" cy="956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016068" y="3965558"/>
            <a:ext cx="14243232" cy="2700173"/>
            <a:chOff x="0" y="0"/>
            <a:chExt cx="3751304" cy="71115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51304" cy="711157"/>
            </a:xfrm>
            <a:custGeom>
              <a:avLst/>
              <a:gdLst/>
              <a:ahLst/>
              <a:cxnLst/>
              <a:rect l="l" t="t" r="r" b="b"/>
              <a:pathLst>
                <a:path w="3751304" h="711157">
                  <a:moveTo>
                    <a:pt x="0" y="0"/>
                  </a:moveTo>
                  <a:lnTo>
                    <a:pt x="3751304" y="0"/>
                  </a:lnTo>
                  <a:lnTo>
                    <a:pt x="3751304" y="711157"/>
                  </a:lnTo>
                  <a:lnTo>
                    <a:pt x="0" y="711157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23825"/>
              <a:ext cx="3751304" cy="834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259"/>
                </a:lnSpc>
              </a:pPr>
              <a:endParaRPr lang="en-US" sz="5899">
                <a:solidFill>
                  <a:srgbClr val="000000"/>
                </a:solidFill>
                <a:latin typeface="Belleza Bold"/>
              </a:endParaRPr>
            </a:p>
            <a:p>
              <a:pPr algn="ctr">
                <a:lnSpc>
                  <a:spcPts val="8259"/>
                </a:lnSpc>
              </a:pPr>
              <a:r>
                <a:rPr lang="en-US" sz="5899" err="1">
                  <a:solidFill>
                    <a:srgbClr val="000000"/>
                  </a:solidFill>
                  <a:latin typeface="Belleza Bold"/>
                </a:rPr>
                <a:t>Acompañamiento</a:t>
              </a:r>
              <a:r>
                <a:rPr lang="en-US" sz="5899">
                  <a:solidFill>
                    <a:srgbClr val="000000"/>
                  </a:solidFill>
                  <a:latin typeface="Belleza Bold"/>
                </a:rPr>
                <a:t>, </a:t>
              </a:r>
              <a:r>
                <a:rPr lang="en-US" sz="5899" err="1">
                  <a:solidFill>
                    <a:srgbClr val="000000"/>
                  </a:solidFill>
                  <a:latin typeface="Belleza Bold"/>
                </a:rPr>
                <a:t>Permanencia</a:t>
              </a:r>
              <a:r>
                <a:rPr lang="en-US" sz="5899">
                  <a:solidFill>
                    <a:srgbClr val="000000"/>
                  </a:solidFill>
                  <a:latin typeface="Belleza Bold"/>
                </a:rPr>
                <a:t> y</a:t>
              </a:r>
            </a:p>
            <a:p>
              <a:pPr algn="ctr">
                <a:lnSpc>
                  <a:spcPts val="8259"/>
                </a:lnSpc>
              </a:pPr>
              <a:r>
                <a:rPr lang="en-US" sz="5899" err="1">
                  <a:solidFill>
                    <a:srgbClr val="000000"/>
                  </a:solidFill>
                  <a:latin typeface="Belleza Bold"/>
                </a:rPr>
                <a:t>Éxito</a:t>
              </a:r>
              <a:r>
                <a:rPr lang="en-US" sz="5899">
                  <a:solidFill>
                    <a:srgbClr val="000000"/>
                  </a:solidFill>
                  <a:latin typeface="Belleza Bold"/>
                </a:rPr>
                <a:t> </a:t>
              </a:r>
              <a:r>
                <a:rPr lang="en-US" sz="5899" err="1">
                  <a:solidFill>
                    <a:srgbClr val="000000"/>
                  </a:solidFill>
                  <a:latin typeface="Belleza Bold"/>
                </a:rPr>
                <a:t>académico</a:t>
              </a:r>
              <a:r>
                <a:rPr lang="en-US" sz="5899">
                  <a:solidFill>
                    <a:srgbClr val="000000"/>
                  </a:solidFill>
                  <a:latin typeface="Belleza Bold"/>
                </a:rPr>
                <a:t> </a:t>
              </a:r>
            </a:p>
            <a:p>
              <a:pPr algn="ctr">
                <a:lnSpc>
                  <a:spcPts val="8259"/>
                </a:lnSpc>
              </a:pPr>
              <a:r>
                <a:rPr lang="en-US" sz="5899">
                  <a:solidFill>
                    <a:srgbClr val="000000"/>
                  </a:solidFill>
                  <a:latin typeface="Belleza Bold"/>
                </a:rPr>
                <a:t> 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94533" y="-917940"/>
            <a:ext cx="2492306" cy="2315773"/>
            <a:chOff x="0" y="0"/>
            <a:chExt cx="656410" cy="6099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758916" y="-677594"/>
            <a:ext cx="1509953" cy="1449518"/>
            <a:chOff x="0" y="0"/>
            <a:chExt cx="397683" cy="3817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97683" cy="381766"/>
            </a:xfrm>
            <a:custGeom>
              <a:avLst/>
              <a:gdLst/>
              <a:ahLst/>
              <a:cxnLst/>
              <a:rect l="l" t="t" r="r" b="b"/>
              <a:pathLst>
                <a:path w="397683" h="381766">
                  <a:moveTo>
                    <a:pt x="0" y="0"/>
                  </a:moveTo>
                  <a:lnTo>
                    <a:pt x="397683" y="0"/>
                  </a:lnTo>
                  <a:lnTo>
                    <a:pt x="397683" y="381766"/>
                  </a:lnTo>
                  <a:lnTo>
                    <a:pt x="0" y="38176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97683" cy="4198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85349" y="-1543849"/>
            <a:ext cx="2492306" cy="2315773"/>
            <a:chOff x="0" y="0"/>
            <a:chExt cx="656410" cy="60991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16483" y="8876786"/>
            <a:ext cx="2230039" cy="1616549"/>
            <a:chOff x="0" y="0"/>
            <a:chExt cx="587335" cy="4257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87335" cy="425758"/>
            </a:xfrm>
            <a:custGeom>
              <a:avLst/>
              <a:gdLst/>
              <a:ahLst/>
              <a:cxnLst/>
              <a:rect l="l" t="t" r="r" b="b"/>
              <a:pathLst>
                <a:path w="587335" h="425758">
                  <a:moveTo>
                    <a:pt x="0" y="0"/>
                  </a:moveTo>
                  <a:lnTo>
                    <a:pt x="587335" y="0"/>
                  </a:lnTo>
                  <a:lnTo>
                    <a:pt x="587335" y="425758"/>
                  </a:lnTo>
                  <a:lnTo>
                    <a:pt x="0" y="425758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87335" cy="463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937326" y="8182243"/>
            <a:ext cx="2228537" cy="1893742"/>
            <a:chOff x="0" y="0"/>
            <a:chExt cx="586940" cy="49876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86940" cy="498763"/>
            </a:xfrm>
            <a:custGeom>
              <a:avLst/>
              <a:gdLst/>
              <a:ahLst/>
              <a:cxnLst/>
              <a:rect l="l" t="t" r="r" b="b"/>
              <a:pathLst>
                <a:path w="586940" h="498763">
                  <a:moveTo>
                    <a:pt x="0" y="0"/>
                  </a:moveTo>
                  <a:lnTo>
                    <a:pt x="586940" y="0"/>
                  </a:lnTo>
                  <a:lnTo>
                    <a:pt x="586940" y="498763"/>
                  </a:lnTo>
                  <a:lnTo>
                    <a:pt x="0" y="498763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586940" cy="536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409022" y="7858186"/>
            <a:ext cx="2055985" cy="2037201"/>
            <a:chOff x="0" y="0"/>
            <a:chExt cx="541494" cy="5365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41494" cy="536547"/>
            </a:xfrm>
            <a:custGeom>
              <a:avLst/>
              <a:gdLst/>
              <a:ahLst/>
              <a:cxnLst/>
              <a:rect l="l" t="t" r="r" b="b"/>
              <a:pathLst>
                <a:path w="541494" h="536547">
                  <a:moveTo>
                    <a:pt x="0" y="0"/>
                  </a:moveTo>
                  <a:lnTo>
                    <a:pt x="541494" y="0"/>
                  </a:lnTo>
                  <a:lnTo>
                    <a:pt x="541494" y="536547"/>
                  </a:lnTo>
                  <a:lnTo>
                    <a:pt x="0" y="536547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541494" cy="5746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697574" y="-677993"/>
            <a:ext cx="1775550" cy="1835880"/>
            <a:chOff x="0" y="0"/>
            <a:chExt cx="467634" cy="48352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67634" cy="483524"/>
            </a:xfrm>
            <a:custGeom>
              <a:avLst/>
              <a:gdLst/>
              <a:ahLst/>
              <a:cxnLst/>
              <a:rect l="l" t="t" r="r" b="b"/>
              <a:pathLst>
                <a:path w="467634" h="483524">
                  <a:moveTo>
                    <a:pt x="0" y="0"/>
                  </a:moveTo>
                  <a:lnTo>
                    <a:pt x="467634" y="0"/>
                  </a:lnTo>
                  <a:lnTo>
                    <a:pt x="467634" y="483524"/>
                  </a:lnTo>
                  <a:lnTo>
                    <a:pt x="0" y="483524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67634" cy="521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7259300" y="9129114"/>
            <a:ext cx="1796372" cy="1737906"/>
            <a:chOff x="0" y="0"/>
            <a:chExt cx="473118" cy="45772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3118" cy="457720"/>
            </a:xfrm>
            <a:custGeom>
              <a:avLst/>
              <a:gdLst/>
              <a:ahLst/>
              <a:cxnLst/>
              <a:rect l="l" t="t" r="r" b="b"/>
              <a:pathLst>
                <a:path w="473118" h="457720">
                  <a:moveTo>
                    <a:pt x="0" y="0"/>
                  </a:moveTo>
                  <a:lnTo>
                    <a:pt x="473118" y="0"/>
                  </a:lnTo>
                  <a:lnTo>
                    <a:pt x="473118" y="457720"/>
                  </a:lnTo>
                  <a:lnTo>
                    <a:pt x="0" y="45772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3118" cy="4958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8810094" y="9258300"/>
            <a:ext cx="1663030" cy="1707855"/>
            <a:chOff x="0" y="0"/>
            <a:chExt cx="438000" cy="449806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38000" cy="449806"/>
            </a:xfrm>
            <a:custGeom>
              <a:avLst/>
              <a:gdLst/>
              <a:ahLst/>
              <a:cxnLst/>
              <a:rect l="l" t="t" r="r" b="b"/>
              <a:pathLst>
                <a:path w="438000" h="449806">
                  <a:moveTo>
                    <a:pt x="0" y="0"/>
                  </a:moveTo>
                  <a:lnTo>
                    <a:pt x="438000" y="0"/>
                  </a:lnTo>
                  <a:lnTo>
                    <a:pt x="438000" y="449806"/>
                  </a:lnTo>
                  <a:lnTo>
                    <a:pt x="0" y="44980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438000" cy="4879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-636713" y="8678948"/>
            <a:ext cx="2107830" cy="2188072"/>
            <a:chOff x="0" y="0"/>
            <a:chExt cx="555149" cy="57628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55149" cy="576282"/>
            </a:xfrm>
            <a:custGeom>
              <a:avLst/>
              <a:gdLst/>
              <a:ahLst/>
              <a:cxnLst/>
              <a:rect l="l" t="t" r="r" b="b"/>
              <a:pathLst>
                <a:path w="555149" h="576282">
                  <a:moveTo>
                    <a:pt x="0" y="0"/>
                  </a:moveTo>
                  <a:lnTo>
                    <a:pt x="555149" y="0"/>
                  </a:lnTo>
                  <a:lnTo>
                    <a:pt x="555149" y="576282"/>
                  </a:lnTo>
                  <a:lnTo>
                    <a:pt x="0" y="576282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555149" cy="6143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7259300" y="1767110"/>
            <a:ext cx="2027659" cy="1571026"/>
            <a:chOff x="0" y="0"/>
            <a:chExt cx="534034" cy="413768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534034" cy="413768"/>
            </a:xfrm>
            <a:custGeom>
              <a:avLst/>
              <a:gdLst/>
              <a:ahLst/>
              <a:cxnLst/>
              <a:rect l="l" t="t" r="r" b="b"/>
              <a:pathLst>
                <a:path w="534034" h="413768">
                  <a:moveTo>
                    <a:pt x="0" y="0"/>
                  </a:moveTo>
                  <a:lnTo>
                    <a:pt x="534034" y="0"/>
                  </a:lnTo>
                  <a:lnTo>
                    <a:pt x="534034" y="413768"/>
                  </a:lnTo>
                  <a:lnTo>
                    <a:pt x="0" y="413768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534034" cy="4518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7714441" y="2183346"/>
            <a:ext cx="1710869" cy="1266205"/>
            <a:chOff x="0" y="0"/>
            <a:chExt cx="450599" cy="333486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450599" cy="333486"/>
            </a:xfrm>
            <a:custGeom>
              <a:avLst/>
              <a:gdLst/>
              <a:ahLst/>
              <a:cxnLst/>
              <a:rect l="l" t="t" r="r" b="b"/>
              <a:pathLst>
                <a:path w="450599" h="333486">
                  <a:moveTo>
                    <a:pt x="0" y="0"/>
                  </a:moveTo>
                  <a:lnTo>
                    <a:pt x="450599" y="0"/>
                  </a:lnTo>
                  <a:lnTo>
                    <a:pt x="450599" y="333486"/>
                  </a:lnTo>
                  <a:lnTo>
                    <a:pt x="0" y="33348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450599" cy="371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4" name="Freeform 44"/>
          <p:cNvSpPr/>
          <p:nvPr/>
        </p:nvSpPr>
        <p:spPr>
          <a:xfrm>
            <a:off x="3616377" y="4378493"/>
            <a:ext cx="1304983" cy="1874303"/>
          </a:xfrm>
          <a:custGeom>
            <a:avLst/>
            <a:gdLst/>
            <a:ahLst/>
            <a:cxnLst/>
            <a:rect l="l" t="t" r="r" b="b"/>
            <a:pathLst>
              <a:path w="1304983" h="1874303">
                <a:moveTo>
                  <a:pt x="0" y="0"/>
                </a:moveTo>
                <a:lnTo>
                  <a:pt x="1304984" y="0"/>
                </a:lnTo>
                <a:lnTo>
                  <a:pt x="1304984" y="1874303"/>
                </a:lnTo>
                <a:lnTo>
                  <a:pt x="0" y="18743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5" name="Freeform 45"/>
          <p:cNvSpPr/>
          <p:nvPr/>
        </p:nvSpPr>
        <p:spPr>
          <a:xfrm>
            <a:off x="15705353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1261" y="9019512"/>
            <a:ext cx="2769577" cy="1684799"/>
            <a:chOff x="0" y="0"/>
            <a:chExt cx="729436" cy="4437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9436" cy="443733"/>
            </a:xfrm>
            <a:custGeom>
              <a:avLst/>
              <a:gdLst/>
              <a:ahLst/>
              <a:cxnLst/>
              <a:rect l="l" t="t" r="r" b="b"/>
              <a:pathLst>
                <a:path w="729436" h="443733">
                  <a:moveTo>
                    <a:pt x="0" y="0"/>
                  </a:moveTo>
                  <a:lnTo>
                    <a:pt x="729436" y="0"/>
                  </a:lnTo>
                  <a:lnTo>
                    <a:pt x="729436" y="443733"/>
                  </a:lnTo>
                  <a:lnTo>
                    <a:pt x="0" y="4437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9436" cy="4818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00353" y="9646126"/>
            <a:ext cx="1517895" cy="2281280"/>
            <a:chOff x="0" y="0"/>
            <a:chExt cx="399775" cy="6008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9775" cy="600831"/>
            </a:xfrm>
            <a:custGeom>
              <a:avLst/>
              <a:gdLst/>
              <a:ahLst/>
              <a:cxnLst/>
              <a:rect l="l" t="t" r="r" b="b"/>
              <a:pathLst>
                <a:path w="399775" h="600831">
                  <a:moveTo>
                    <a:pt x="0" y="0"/>
                  </a:moveTo>
                  <a:lnTo>
                    <a:pt x="399775" y="0"/>
                  </a:lnTo>
                  <a:lnTo>
                    <a:pt x="399775" y="600831"/>
                  </a:lnTo>
                  <a:lnTo>
                    <a:pt x="0" y="600831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9775" cy="638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324736" y="3507850"/>
            <a:ext cx="2864138" cy="1959866"/>
            <a:chOff x="0" y="0"/>
            <a:chExt cx="754341" cy="5161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4341" cy="516179"/>
            </a:xfrm>
            <a:custGeom>
              <a:avLst/>
              <a:gdLst/>
              <a:ahLst/>
              <a:cxnLst/>
              <a:rect l="l" t="t" r="r" b="b"/>
              <a:pathLst>
                <a:path w="754341" h="516179">
                  <a:moveTo>
                    <a:pt x="0" y="0"/>
                  </a:moveTo>
                  <a:lnTo>
                    <a:pt x="754341" y="0"/>
                  </a:lnTo>
                  <a:lnTo>
                    <a:pt x="754341" y="516179"/>
                  </a:lnTo>
                  <a:lnTo>
                    <a:pt x="0" y="51617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54341" cy="554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241980" y="-531407"/>
            <a:ext cx="1881087" cy="1971091"/>
            <a:chOff x="0" y="0"/>
            <a:chExt cx="495430" cy="51913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737657" y="4448195"/>
            <a:ext cx="1914256" cy="1174060"/>
            <a:chOff x="0" y="0"/>
            <a:chExt cx="504166" cy="3092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4166" cy="309217"/>
            </a:xfrm>
            <a:custGeom>
              <a:avLst/>
              <a:gdLst/>
              <a:ahLst/>
              <a:cxnLst/>
              <a:rect l="l" t="t" r="r" b="b"/>
              <a:pathLst>
                <a:path w="504166" h="309217">
                  <a:moveTo>
                    <a:pt x="0" y="0"/>
                  </a:moveTo>
                  <a:lnTo>
                    <a:pt x="504166" y="0"/>
                  </a:lnTo>
                  <a:lnTo>
                    <a:pt x="504166" y="309217"/>
                  </a:lnTo>
                  <a:lnTo>
                    <a:pt x="0" y="309217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04166" cy="347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324736" y="9258300"/>
            <a:ext cx="2769577" cy="1767254"/>
            <a:chOff x="0" y="0"/>
            <a:chExt cx="729436" cy="4654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2071014" y="-738554"/>
            <a:ext cx="2769577" cy="1767254"/>
            <a:chOff x="0" y="0"/>
            <a:chExt cx="729436" cy="4654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323201" y="9563671"/>
            <a:ext cx="1881087" cy="1971091"/>
            <a:chOff x="0" y="0"/>
            <a:chExt cx="495430" cy="51913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5" name="Freeform 45"/>
          <p:cNvSpPr/>
          <p:nvPr/>
        </p:nvSpPr>
        <p:spPr>
          <a:xfrm>
            <a:off x="15705353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46" name="Group 31">
            <a:extLst>
              <a:ext uri="{FF2B5EF4-FFF2-40B4-BE49-F238E27FC236}">
                <a16:creationId xmlns:a16="http://schemas.microsoft.com/office/drawing/2014/main" id="{31F3596F-08EF-36F9-8871-FDD46E18AB88}"/>
              </a:ext>
            </a:extLst>
          </p:cNvPr>
          <p:cNvGrpSpPr/>
          <p:nvPr/>
        </p:nvGrpSpPr>
        <p:grpSpPr>
          <a:xfrm>
            <a:off x="2051884" y="1655027"/>
            <a:ext cx="4758358" cy="6615734"/>
            <a:chOff x="0" y="0"/>
            <a:chExt cx="6344477" cy="8820979"/>
          </a:xfrm>
        </p:grpSpPr>
        <p:grpSp>
          <p:nvGrpSpPr>
            <p:cNvPr id="47" name="Group 32">
              <a:extLst>
                <a:ext uri="{FF2B5EF4-FFF2-40B4-BE49-F238E27FC236}">
                  <a16:creationId xmlns:a16="http://schemas.microsoft.com/office/drawing/2014/main" id="{E54ABCFB-31D5-B465-DBC6-2D9F7AC6CF35}"/>
                </a:ext>
              </a:extLst>
            </p:cNvPr>
            <p:cNvGrpSpPr/>
            <p:nvPr/>
          </p:nvGrpSpPr>
          <p:grpSpPr>
            <a:xfrm>
              <a:off x="0" y="0"/>
              <a:ext cx="6344477" cy="8820979"/>
              <a:chOff x="0" y="0"/>
              <a:chExt cx="1253230" cy="1742416"/>
            </a:xfrm>
          </p:grpSpPr>
          <p:sp>
            <p:nvSpPr>
              <p:cNvPr id="50" name="Freeform 33">
                <a:extLst>
                  <a:ext uri="{FF2B5EF4-FFF2-40B4-BE49-F238E27FC236}">
                    <a16:creationId xmlns:a16="http://schemas.microsoft.com/office/drawing/2014/main" id="{CF9A3B87-58A3-AFCC-44F6-9F8424BEE65B}"/>
                  </a:ext>
                </a:extLst>
              </p:cNvPr>
              <p:cNvSpPr/>
              <p:nvPr/>
            </p:nvSpPr>
            <p:spPr>
              <a:xfrm>
                <a:off x="0" y="0"/>
                <a:ext cx="1253230" cy="1742416"/>
              </a:xfrm>
              <a:custGeom>
                <a:avLst/>
                <a:gdLst/>
                <a:ahLst/>
                <a:cxnLst/>
                <a:rect l="l" t="t" r="r" b="b"/>
                <a:pathLst>
                  <a:path w="1253230" h="1742416">
                    <a:moveTo>
                      <a:pt x="0" y="0"/>
                    </a:moveTo>
                    <a:lnTo>
                      <a:pt x="1253230" y="0"/>
                    </a:lnTo>
                    <a:lnTo>
                      <a:pt x="1253230" y="1742416"/>
                    </a:lnTo>
                    <a:lnTo>
                      <a:pt x="0" y="1742416"/>
                    </a:lnTo>
                    <a:close/>
                  </a:path>
                </a:pathLst>
              </a:custGeom>
              <a:solidFill>
                <a:srgbClr val="023E8A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51" name="TextBox 34">
                <a:extLst>
                  <a:ext uri="{FF2B5EF4-FFF2-40B4-BE49-F238E27FC236}">
                    <a16:creationId xmlns:a16="http://schemas.microsoft.com/office/drawing/2014/main" id="{1A82203A-16CE-279E-D345-D75ED0FF336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253230" cy="178051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48" name="TextBox 35">
              <a:extLst>
                <a:ext uri="{FF2B5EF4-FFF2-40B4-BE49-F238E27FC236}">
                  <a16:creationId xmlns:a16="http://schemas.microsoft.com/office/drawing/2014/main" id="{2541E78E-E890-B17F-99C0-B120698F0583}"/>
                </a:ext>
              </a:extLst>
            </p:cNvPr>
            <p:cNvSpPr txBox="1"/>
            <p:nvPr/>
          </p:nvSpPr>
          <p:spPr>
            <a:xfrm>
              <a:off x="483923" y="6420132"/>
              <a:ext cx="5400080" cy="12154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FFFFFF"/>
                  </a:solidFill>
                  <a:latin typeface="Belleza"/>
                </a:rPr>
                <a:t>Coordinadora Clara Mejia</a:t>
              </a:r>
            </a:p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Belleza"/>
                </a:rPr>
                <a:t>cmejia@uniminuto.edu</a:t>
              </a:r>
            </a:p>
          </p:txBody>
        </p:sp>
      </p:grpSp>
      <p:sp>
        <p:nvSpPr>
          <p:cNvPr id="31" name="Freeform 19">
            <a:extLst>
              <a:ext uri="{FF2B5EF4-FFF2-40B4-BE49-F238E27FC236}">
                <a16:creationId xmlns:a16="http://schemas.microsoft.com/office/drawing/2014/main" id="{A5089A12-90F4-34C1-AF8F-E56B13FE1CF3}"/>
              </a:ext>
            </a:extLst>
          </p:cNvPr>
          <p:cNvSpPr/>
          <p:nvPr/>
        </p:nvSpPr>
        <p:spPr>
          <a:xfrm>
            <a:off x="2858210" y="2562902"/>
            <a:ext cx="3431374" cy="3291510"/>
          </a:xfrm>
          <a:custGeom>
            <a:avLst/>
            <a:gdLst/>
            <a:ahLst/>
            <a:cxnLst/>
            <a:rect l="l" t="t" r="r" b="b"/>
            <a:pathLst>
              <a:path w="2324660" h="2366225">
                <a:moveTo>
                  <a:pt x="0" y="0"/>
                </a:moveTo>
                <a:lnTo>
                  <a:pt x="2324660" y="0"/>
                </a:lnTo>
                <a:lnTo>
                  <a:pt x="2324660" y="2366225"/>
                </a:lnTo>
                <a:lnTo>
                  <a:pt x="0" y="2366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3523" b="-7468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4409F3E-5166-9D3C-CEE2-75E2108B1149}"/>
              </a:ext>
            </a:extLst>
          </p:cNvPr>
          <p:cNvGrpSpPr/>
          <p:nvPr/>
        </p:nvGrpSpPr>
        <p:grpSpPr>
          <a:xfrm>
            <a:off x="11341026" y="1510365"/>
            <a:ext cx="4758358" cy="6760395"/>
            <a:chOff x="0" y="-192881"/>
            <a:chExt cx="6344477" cy="901386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7F9B393-500D-26B4-AE2B-D35F39B649EC}"/>
                </a:ext>
              </a:extLst>
            </p:cNvPr>
            <p:cNvGrpSpPr/>
            <p:nvPr/>
          </p:nvGrpSpPr>
          <p:grpSpPr>
            <a:xfrm>
              <a:off x="0" y="-192881"/>
              <a:ext cx="6344477" cy="9013860"/>
              <a:chOff x="0" y="-38100"/>
              <a:chExt cx="1253230" cy="1780516"/>
            </a:xfrm>
          </p:grpSpPr>
          <p:sp>
            <p:nvSpPr>
              <p:cNvPr id="35" name="Freeform 33">
                <a:extLst>
                  <a:ext uri="{FF2B5EF4-FFF2-40B4-BE49-F238E27FC236}">
                    <a16:creationId xmlns:a16="http://schemas.microsoft.com/office/drawing/2014/main" id="{599186F4-0736-1F80-CA12-B52098D1909D}"/>
                  </a:ext>
                </a:extLst>
              </p:cNvPr>
              <p:cNvSpPr/>
              <p:nvPr/>
            </p:nvSpPr>
            <p:spPr>
              <a:xfrm>
                <a:off x="0" y="0"/>
                <a:ext cx="1253230" cy="1742416"/>
              </a:xfrm>
              <a:custGeom>
                <a:avLst/>
                <a:gdLst/>
                <a:ahLst/>
                <a:cxnLst/>
                <a:rect l="l" t="t" r="r" b="b"/>
                <a:pathLst>
                  <a:path w="1253230" h="1742416">
                    <a:moveTo>
                      <a:pt x="0" y="0"/>
                    </a:moveTo>
                    <a:lnTo>
                      <a:pt x="1253230" y="0"/>
                    </a:lnTo>
                    <a:lnTo>
                      <a:pt x="1253230" y="1742416"/>
                    </a:lnTo>
                    <a:lnTo>
                      <a:pt x="0" y="1742416"/>
                    </a:lnTo>
                    <a:close/>
                  </a:path>
                </a:pathLst>
              </a:custGeom>
              <a:solidFill>
                <a:srgbClr val="023E8A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36" name="TextBox 34">
                <a:extLst>
                  <a:ext uri="{FF2B5EF4-FFF2-40B4-BE49-F238E27FC236}">
                    <a16:creationId xmlns:a16="http://schemas.microsoft.com/office/drawing/2014/main" id="{35BD7F6F-0FAD-4A28-857D-76DCD583194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253230" cy="178051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4" name="TextBox 35">
              <a:extLst>
                <a:ext uri="{FF2B5EF4-FFF2-40B4-BE49-F238E27FC236}">
                  <a16:creationId xmlns:a16="http://schemas.microsoft.com/office/drawing/2014/main" id="{B8283196-38FE-FBE0-54BA-AFB2D33ABF5F}"/>
                </a:ext>
              </a:extLst>
            </p:cNvPr>
            <p:cNvSpPr txBox="1"/>
            <p:nvPr/>
          </p:nvSpPr>
          <p:spPr>
            <a:xfrm>
              <a:off x="483923" y="6420132"/>
              <a:ext cx="5400080" cy="12154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FFFFFF"/>
                  </a:solidFill>
                  <a:latin typeface="Belleza"/>
                </a:rPr>
                <a:t>Coordinadora Jenny Suárez</a:t>
              </a:r>
            </a:p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Belleza"/>
                </a:rPr>
                <a:t>Jenny.suarez@uniminuto.edu</a:t>
              </a:r>
            </a:p>
          </p:txBody>
        </p:sp>
      </p:grpSp>
      <p:pic>
        <p:nvPicPr>
          <p:cNvPr id="52" name="Imagen 51">
            <a:extLst>
              <a:ext uri="{FF2B5EF4-FFF2-40B4-BE49-F238E27FC236}">
                <a16:creationId xmlns:a16="http://schemas.microsoft.com/office/drawing/2014/main" id="{8B321115-2FCC-EBA4-EE61-A5DF5E57AE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1494" b="571"/>
          <a:stretch/>
        </p:blipFill>
        <p:spPr>
          <a:xfrm>
            <a:off x="12289972" y="2302329"/>
            <a:ext cx="3123784" cy="34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865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1261" y="9019512"/>
            <a:ext cx="2769577" cy="1684799"/>
            <a:chOff x="0" y="0"/>
            <a:chExt cx="729436" cy="4437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9436" cy="443733"/>
            </a:xfrm>
            <a:custGeom>
              <a:avLst/>
              <a:gdLst/>
              <a:ahLst/>
              <a:cxnLst/>
              <a:rect l="l" t="t" r="r" b="b"/>
              <a:pathLst>
                <a:path w="729436" h="443733">
                  <a:moveTo>
                    <a:pt x="0" y="0"/>
                  </a:moveTo>
                  <a:lnTo>
                    <a:pt x="729436" y="0"/>
                  </a:lnTo>
                  <a:lnTo>
                    <a:pt x="729436" y="443733"/>
                  </a:lnTo>
                  <a:lnTo>
                    <a:pt x="0" y="4437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9436" cy="4818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00353" y="9646126"/>
            <a:ext cx="1517895" cy="2281280"/>
            <a:chOff x="0" y="0"/>
            <a:chExt cx="399775" cy="6008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9775" cy="600831"/>
            </a:xfrm>
            <a:custGeom>
              <a:avLst/>
              <a:gdLst/>
              <a:ahLst/>
              <a:cxnLst/>
              <a:rect l="l" t="t" r="r" b="b"/>
              <a:pathLst>
                <a:path w="399775" h="600831">
                  <a:moveTo>
                    <a:pt x="0" y="0"/>
                  </a:moveTo>
                  <a:lnTo>
                    <a:pt x="399775" y="0"/>
                  </a:lnTo>
                  <a:lnTo>
                    <a:pt x="399775" y="600831"/>
                  </a:lnTo>
                  <a:lnTo>
                    <a:pt x="0" y="600831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9775" cy="638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241980" y="-531407"/>
            <a:ext cx="1881087" cy="1971091"/>
            <a:chOff x="0" y="0"/>
            <a:chExt cx="495430" cy="51913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324736" y="9258300"/>
            <a:ext cx="2769577" cy="1767254"/>
            <a:chOff x="0" y="0"/>
            <a:chExt cx="729436" cy="4654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2071014" y="-738554"/>
            <a:ext cx="2769577" cy="1767254"/>
            <a:chOff x="0" y="0"/>
            <a:chExt cx="729436" cy="4654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1323201" y="9563671"/>
            <a:ext cx="1881087" cy="1971091"/>
            <a:chOff x="0" y="0"/>
            <a:chExt cx="495430" cy="51913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2452580" y="6390491"/>
            <a:ext cx="4050060" cy="1092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Belleza"/>
              </a:rPr>
              <a:t>Coordinadora Javier  </a:t>
            </a: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elleza"/>
              </a:rPr>
              <a:t>jleon@uniminuto.edu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5715000" y="69148"/>
            <a:ext cx="8007544" cy="3224298"/>
            <a:chOff x="0" y="0"/>
            <a:chExt cx="10676725" cy="4299063"/>
          </a:xfrm>
        </p:grpSpPr>
        <p:sp>
          <p:nvSpPr>
            <p:cNvPr id="22" name="Freeform 22"/>
            <p:cNvSpPr/>
            <p:nvPr/>
          </p:nvSpPr>
          <p:spPr>
            <a:xfrm>
              <a:off x="0" y="375383"/>
              <a:ext cx="10676725" cy="1593629"/>
            </a:xfrm>
            <a:custGeom>
              <a:avLst/>
              <a:gdLst/>
              <a:ahLst/>
              <a:cxnLst/>
              <a:rect l="l" t="t" r="r" b="b"/>
              <a:pathLst>
                <a:path w="10676725" h="1593629">
                  <a:moveTo>
                    <a:pt x="0" y="0"/>
                  </a:moveTo>
                  <a:lnTo>
                    <a:pt x="10676725" y="0"/>
                  </a:lnTo>
                  <a:lnTo>
                    <a:pt x="10676725" y="1593628"/>
                  </a:lnTo>
                  <a:lnTo>
                    <a:pt x="0" y="15936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1295" r="-68916" b="-477226"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328071" y="0"/>
              <a:ext cx="8796038" cy="4299063"/>
            </a:xfrm>
            <a:custGeom>
              <a:avLst/>
              <a:gdLst/>
              <a:ahLst/>
              <a:cxnLst/>
              <a:rect l="l" t="t" r="r" b="b"/>
              <a:pathLst>
                <a:path w="8796038" h="4299063">
                  <a:moveTo>
                    <a:pt x="0" y="0"/>
                  </a:moveTo>
                  <a:lnTo>
                    <a:pt x="8796038" y="0"/>
                  </a:lnTo>
                  <a:lnTo>
                    <a:pt x="8796038" y="4299063"/>
                  </a:lnTo>
                  <a:lnTo>
                    <a:pt x="0" y="42990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77563" y="153332"/>
              <a:ext cx="7897054" cy="4132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54"/>
                </a:lnSpc>
              </a:pPr>
              <a:r>
                <a:rPr lang="en-US" sz="2824" err="1">
                  <a:solidFill>
                    <a:srgbClr val="000000"/>
                  </a:solidFill>
                  <a:latin typeface="Belleza"/>
                </a:rPr>
                <a:t>Objetivo</a:t>
              </a:r>
              <a:r>
                <a:rPr lang="en-US" sz="2824">
                  <a:solidFill>
                    <a:srgbClr val="000000"/>
                  </a:solidFill>
                  <a:latin typeface="Belleza"/>
                </a:rPr>
                <a:t>:</a:t>
              </a:r>
            </a:p>
            <a:p>
              <a:pPr algn="ctr">
                <a:lnSpc>
                  <a:spcPts val="2902"/>
                </a:lnSpc>
              </a:pPr>
              <a:r>
                <a:rPr lang="en-US" sz="2072">
                  <a:solidFill>
                    <a:srgbClr val="000000"/>
                  </a:solidFill>
                  <a:latin typeface="Belleza"/>
                </a:rPr>
                <a:t>Se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realiza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un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acompañamiento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en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las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diferentes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etapas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de la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vida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universitaria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a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través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del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seguimiento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integral.​</a:t>
              </a:r>
            </a:p>
            <a:p>
              <a:pPr algn="ctr">
                <a:lnSpc>
                  <a:spcPts val="2902"/>
                </a:lnSpc>
              </a:pPr>
              <a:r>
                <a:rPr lang="en-US" sz="2072">
                  <a:solidFill>
                    <a:srgbClr val="000000"/>
                  </a:solidFill>
                  <a:latin typeface="Belleza"/>
                </a:rPr>
                <a:t>Los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consejeros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de MAIE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apoyan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y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orientan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los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diferentes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procesos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de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los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estudiantes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,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minimizando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el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riesgo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de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ausentismo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y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deserción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,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generando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graduación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072" err="1">
                  <a:solidFill>
                    <a:srgbClr val="000000"/>
                  </a:solidFill>
                  <a:latin typeface="Belleza"/>
                </a:rPr>
                <a:t>oportuna</a:t>
              </a:r>
              <a:r>
                <a:rPr lang="en-US" sz="2072">
                  <a:solidFill>
                    <a:srgbClr val="000000"/>
                  </a:solidFill>
                  <a:latin typeface="Belleza"/>
                </a:rPr>
                <a:t>.</a:t>
              </a:r>
            </a:p>
            <a:p>
              <a:pPr algn="ctr">
                <a:lnSpc>
                  <a:spcPts val="3042"/>
                </a:lnSpc>
              </a:pPr>
              <a:endParaRPr lang="en-US" sz="2072">
                <a:solidFill>
                  <a:srgbClr val="000000"/>
                </a:solidFill>
                <a:latin typeface="Belleza"/>
              </a:endParaRPr>
            </a:p>
            <a:p>
              <a:pPr algn="ctr">
                <a:lnSpc>
                  <a:spcPts val="3498"/>
                </a:lnSpc>
              </a:pPr>
              <a:endParaRPr lang="en-US" sz="2072">
                <a:solidFill>
                  <a:srgbClr val="000000"/>
                </a:solidFill>
                <a:latin typeface="Belleza"/>
              </a:endParaRPr>
            </a:p>
          </p:txBody>
        </p:sp>
      </p:grpSp>
      <p:sp>
        <p:nvSpPr>
          <p:cNvPr id="31" name="Freeform 31"/>
          <p:cNvSpPr/>
          <p:nvPr/>
        </p:nvSpPr>
        <p:spPr>
          <a:xfrm>
            <a:off x="5424714" y="3512479"/>
            <a:ext cx="1313745" cy="1313745"/>
          </a:xfrm>
          <a:custGeom>
            <a:avLst/>
            <a:gdLst/>
            <a:ahLst/>
            <a:cxnLst/>
            <a:rect l="l" t="t" r="r" b="b"/>
            <a:pathLst>
              <a:path w="1313745" h="1313745">
                <a:moveTo>
                  <a:pt x="0" y="0"/>
                </a:moveTo>
                <a:lnTo>
                  <a:pt x="1313746" y="0"/>
                </a:lnTo>
                <a:lnTo>
                  <a:pt x="1313746" y="1313746"/>
                </a:lnTo>
                <a:lnTo>
                  <a:pt x="0" y="13137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2" name="Freeform 32"/>
          <p:cNvSpPr/>
          <p:nvPr/>
        </p:nvSpPr>
        <p:spPr>
          <a:xfrm>
            <a:off x="1572167" y="3411399"/>
            <a:ext cx="1423974" cy="1192578"/>
          </a:xfrm>
          <a:custGeom>
            <a:avLst/>
            <a:gdLst/>
            <a:ahLst/>
            <a:cxnLst/>
            <a:rect l="l" t="t" r="r" b="b"/>
            <a:pathLst>
              <a:path w="1423974" h="1192578">
                <a:moveTo>
                  <a:pt x="0" y="0"/>
                </a:moveTo>
                <a:lnTo>
                  <a:pt x="1423974" y="0"/>
                </a:lnTo>
                <a:lnTo>
                  <a:pt x="1423974" y="1192578"/>
                </a:lnTo>
                <a:lnTo>
                  <a:pt x="0" y="119257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3" name="Freeform 33"/>
          <p:cNvSpPr/>
          <p:nvPr/>
        </p:nvSpPr>
        <p:spPr>
          <a:xfrm>
            <a:off x="9712308" y="3534537"/>
            <a:ext cx="1492538" cy="1367538"/>
          </a:xfrm>
          <a:custGeom>
            <a:avLst/>
            <a:gdLst/>
            <a:ahLst/>
            <a:cxnLst/>
            <a:rect l="l" t="t" r="r" b="b"/>
            <a:pathLst>
              <a:path w="1492538" h="1367538">
                <a:moveTo>
                  <a:pt x="0" y="0"/>
                </a:moveTo>
                <a:lnTo>
                  <a:pt x="1492537" y="0"/>
                </a:lnTo>
                <a:lnTo>
                  <a:pt x="1492537" y="1367537"/>
                </a:lnTo>
                <a:lnTo>
                  <a:pt x="0" y="136753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4" name="Freeform 34"/>
          <p:cNvSpPr/>
          <p:nvPr/>
        </p:nvSpPr>
        <p:spPr>
          <a:xfrm>
            <a:off x="13370820" y="3620256"/>
            <a:ext cx="1406925" cy="1635959"/>
          </a:xfrm>
          <a:custGeom>
            <a:avLst/>
            <a:gdLst/>
            <a:ahLst/>
            <a:cxnLst/>
            <a:rect l="l" t="t" r="r" b="b"/>
            <a:pathLst>
              <a:path w="1406925" h="1635959">
                <a:moveTo>
                  <a:pt x="0" y="0"/>
                </a:moveTo>
                <a:lnTo>
                  <a:pt x="1406925" y="0"/>
                </a:lnTo>
                <a:lnTo>
                  <a:pt x="1406925" y="1635960"/>
                </a:lnTo>
                <a:lnTo>
                  <a:pt x="0" y="163596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5" name="Freeform 35"/>
          <p:cNvSpPr/>
          <p:nvPr/>
        </p:nvSpPr>
        <p:spPr>
          <a:xfrm>
            <a:off x="1772777" y="6300062"/>
            <a:ext cx="1318937" cy="1280568"/>
          </a:xfrm>
          <a:custGeom>
            <a:avLst/>
            <a:gdLst/>
            <a:ahLst/>
            <a:cxnLst/>
            <a:rect l="l" t="t" r="r" b="b"/>
            <a:pathLst>
              <a:path w="1318937" h="1280568">
                <a:moveTo>
                  <a:pt x="0" y="0"/>
                </a:moveTo>
                <a:lnTo>
                  <a:pt x="1318937" y="0"/>
                </a:lnTo>
                <a:lnTo>
                  <a:pt x="1318937" y="1280568"/>
                </a:lnTo>
                <a:lnTo>
                  <a:pt x="0" y="128056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6" name="Freeform 36"/>
          <p:cNvSpPr/>
          <p:nvPr/>
        </p:nvSpPr>
        <p:spPr>
          <a:xfrm>
            <a:off x="5435442" y="6503771"/>
            <a:ext cx="1322847" cy="1288122"/>
          </a:xfrm>
          <a:custGeom>
            <a:avLst/>
            <a:gdLst/>
            <a:ahLst/>
            <a:cxnLst/>
            <a:rect l="l" t="t" r="r" b="b"/>
            <a:pathLst>
              <a:path w="1322847" h="1288122">
                <a:moveTo>
                  <a:pt x="0" y="0"/>
                </a:moveTo>
                <a:lnTo>
                  <a:pt x="1322848" y="0"/>
                </a:lnTo>
                <a:lnTo>
                  <a:pt x="1322848" y="1288122"/>
                </a:lnTo>
                <a:lnTo>
                  <a:pt x="0" y="128812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7" name="Freeform 37"/>
          <p:cNvSpPr/>
          <p:nvPr/>
        </p:nvSpPr>
        <p:spPr>
          <a:xfrm>
            <a:off x="9491014" y="6769288"/>
            <a:ext cx="1707516" cy="1154902"/>
          </a:xfrm>
          <a:custGeom>
            <a:avLst/>
            <a:gdLst/>
            <a:ahLst/>
            <a:cxnLst/>
            <a:rect l="l" t="t" r="r" b="b"/>
            <a:pathLst>
              <a:path w="1707516" h="1154902">
                <a:moveTo>
                  <a:pt x="0" y="0"/>
                </a:moveTo>
                <a:lnTo>
                  <a:pt x="1707516" y="0"/>
                </a:lnTo>
                <a:lnTo>
                  <a:pt x="1707516" y="1154902"/>
                </a:lnTo>
                <a:lnTo>
                  <a:pt x="0" y="1154902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8" name="Freeform 38"/>
          <p:cNvSpPr/>
          <p:nvPr/>
        </p:nvSpPr>
        <p:spPr>
          <a:xfrm>
            <a:off x="16302882" y="5150793"/>
            <a:ext cx="1281696" cy="1281696"/>
          </a:xfrm>
          <a:custGeom>
            <a:avLst/>
            <a:gdLst/>
            <a:ahLst/>
            <a:cxnLst/>
            <a:rect l="l" t="t" r="r" b="b"/>
            <a:pathLst>
              <a:path w="1281696" h="1281696">
                <a:moveTo>
                  <a:pt x="0" y="0"/>
                </a:moveTo>
                <a:lnTo>
                  <a:pt x="1281696" y="0"/>
                </a:lnTo>
                <a:lnTo>
                  <a:pt x="1281696" y="1281696"/>
                </a:lnTo>
                <a:lnTo>
                  <a:pt x="0" y="1281696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9" name="Freeform 39"/>
          <p:cNvSpPr/>
          <p:nvPr/>
        </p:nvSpPr>
        <p:spPr>
          <a:xfrm>
            <a:off x="13705852" y="6828214"/>
            <a:ext cx="1310224" cy="1310224"/>
          </a:xfrm>
          <a:custGeom>
            <a:avLst/>
            <a:gdLst/>
            <a:ahLst/>
            <a:cxnLst/>
            <a:rect l="l" t="t" r="r" b="b"/>
            <a:pathLst>
              <a:path w="1310224" h="1310224">
                <a:moveTo>
                  <a:pt x="0" y="0"/>
                </a:moveTo>
                <a:lnTo>
                  <a:pt x="1310224" y="0"/>
                </a:lnTo>
                <a:lnTo>
                  <a:pt x="1310224" y="1310224"/>
                </a:lnTo>
                <a:lnTo>
                  <a:pt x="0" y="1310224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0" name="TextBox 40"/>
          <p:cNvSpPr txBox="1"/>
          <p:nvPr/>
        </p:nvSpPr>
        <p:spPr>
          <a:xfrm>
            <a:off x="1650749" y="5009258"/>
            <a:ext cx="1562993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Inducción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Institucional   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5303072" y="5363748"/>
            <a:ext cx="1374130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Reinducción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521927" y="7759619"/>
            <a:ext cx="2064693" cy="989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Acompañamiento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psicocosocial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y pedagógico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5523035" y="8054006"/>
            <a:ext cx="1117104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Asesoría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financiera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518924" y="5269254"/>
            <a:ext cx="1651695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Inscripción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de asignaturas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3705852" y="5481201"/>
            <a:ext cx="1388120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Mentorías y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monitorias 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9491014" y="8295665"/>
            <a:ext cx="1586805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err="1">
                <a:solidFill>
                  <a:srgbClr val="000000"/>
                </a:solidFill>
                <a:latin typeface="Open Sans"/>
              </a:rPr>
              <a:t>Seguimientos</a:t>
            </a:r>
            <a:r>
              <a:rPr lang="en-US" sz="1899">
                <a:solidFill>
                  <a:srgbClr val="000000"/>
                </a:solidFill>
                <a:latin typeface="Open Sans"/>
              </a:rPr>
              <a:t> </a:t>
            </a:r>
          </a:p>
          <a:p>
            <a:pPr algn="ctr">
              <a:lnSpc>
                <a:spcPts val="2659"/>
              </a:lnSpc>
            </a:pPr>
            <a:r>
              <a:rPr lang="en-US" sz="1899" err="1">
                <a:solidFill>
                  <a:srgbClr val="000000"/>
                </a:solidFill>
                <a:latin typeface="Open Sans"/>
              </a:rPr>
              <a:t>académicos</a:t>
            </a:r>
            <a:endParaRPr lang="en-US" sz="1899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47" name="TextBox 47"/>
          <p:cNvSpPr txBox="1"/>
          <p:nvPr/>
        </p:nvSpPr>
        <p:spPr>
          <a:xfrm>
            <a:off x="15599460" y="6759689"/>
            <a:ext cx="2688540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Caracterización de estudiantes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3230242" y="8215614"/>
            <a:ext cx="2261443" cy="989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err="1">
                <a:solidFill>
                  <a:srgbClr val="000000"/>
                </a:solidFill>
                <a:latin typeface="Open Sans"/>
              </a:rPr>
              <a:t>Acompañamiento</a:t>
            </a:r>
            <a:r>
              <a:rPr lang="en-US" sz="1899">
                <a:solidFill>
                  <a:srgbClr val="000000"/>
                </a:solidFill>
                <a:latin typeface="Open Sans"/>
              </a:rPr>
              <a:t> a </a:t>
            </a:r>
          </a:p>
          <a:p>
            <a:pPr algn="ctr">
              <a:lnSpc>
                <a:spcPts val="2659"/>
              </a:lnSpc>
            </a:pPr>
            <a:r>
              <a:rPr lang="en-US" sz="1899" err="1">
                <a:solidFill>
                  <a:srgbClr val="000000"/>
                </a:solidFill>
                <a:latin typeface="Open Sans"/>
              </a:rPr>
              <a:t>estudiantes</a:t>
            </a:r>
            <a:r>
              <a:rPr lang="en-US" sz="1899">
                <a:solidFill>
                  <a:srgbClr val="000000"/>
                </a:solidFill>
                <a:latin typeface="Open Sans"/>
              </a:rPr>
              <a:t> de </a:t>
            </a:r>
          </a:p>
          <a:p>
            <a:pPr algn="ctr">
              <a:lnSpc>
                <a:spcPts val="2659"/>
              </a:lnSpc>
            </a:pPr>
            <a:r>
              <a:rPr lang="en-US" sz="1899" err="1">
                <a:solidFill>
                  <a:srgbClr val="000000"/>
                </a:solidFill>
                <a:latin typeface="Open Sans"/>
              </a:rPr>
              <a:t>inclusión</a:t>
            </a:r>
            <a:endParaRPr lang="en-US" sz="1899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49" name="Freeform 49"/>
          <p:cNvSpPr/>
          <p:nvPr/>
        </p:nvSpPr>
        <p:spPr>
          <a:xfrm>
            <a:off x="15710844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23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4662" y="3600450"/>
            <a:ext cx="18502662" cy="3487312"/>
            <a:chOff x="0" y="0"/>
            <a:chExt cx="4873129" cy="91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3129" cy="918469"/>
            </a:xfrm>
            <a:custGeom>
              <a:avLst/>
              <a:gdLst/>
              <a:ahLst/>
              <a:cxnLst/>
              <a:rect l="l" t="t" r="r" b="b"/>
              <a:pathLst>
                <a:path w="4873129" h="918469">
                  <a:moveTo>
                    <a:pt x="0" y="0"/>
                  </a:moveTo>
                  <a:lnTo>
                    <a:pt x="4873129" y="0"/>
                  </a:lnTo>
                  <a:lnTo>
                    <a:pt x="4873129" y="918469"/>
                  </a:lnTo>
                  <a:lnTo>
                    <a:pt x="0" y="91846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3129" cy="956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36837" y="3965558"/>
            <a:ext cx="15122463" cy="2757095"/>
            <a:chOff x="0" y="0"/>
            <a:chExt cx="3982871" cy="72614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82871" cy="726149"/>
            </a:xfrm>
            <a:custGeom>
              <a:avLst/>
              <a:gdLst/>
              <a:ahLst/>
              <a:cxnLst/>
              <a:rect l="l" t="t" r="r" b="b"/>
              <a:pathLst>
                <a:path w="3982871" h="726149">
                  <a:moveTo>
                    <a:pt x="0" y="0"/>
                  </a:moveTo>
                  <a:lnTo>
                    <a:pt x="3982871" y="0"/>
                  </a:lnTo>
                  <a:lnTo>
                    <a:pt x="3982871" y="726149"/>
                  </a:lnTo>
                  <a:lnTo>
                    <a:pt x="0" y="726149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52400"/>
              <a:ext cx="3982871" cy="8785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0779"/>
                </a:lnSpc>
              </a:pPr>
              <a:r>
                <a:rPr lang="en-US" sz="7699">
                  <a:solidFill>
                    <a:srgbClr val="000000"/>
                  </a:solidFill>
                  <a:latin typeface="Belleza"/>
                </a:rPr>
                <a:t> Bienestar Emocional</a:t>
              </a:r>
            </a:p>
            <a:p>
              <a:pPr algn="ctr">
                <a:lnSpc>
                  <a:spcPts val="10779"/>
                </a:lnSpc>
              </a:pPr>
              <a:r>
                <a:rPr lang="en-US" sz="7699">
                  <a:solidFill>
                    <a:srgbClr val="000000"/>
                  </a:solidFill>
                  <a:latin typeface="Belleza"/>
                </a:rPr>
                <a:t> Promoción y Prevención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94533" y="-917940"/>
            <a:ext cx="2492306" cy="2315773"/>
            <a:chOff x="0" y="0"/>
            <a:chExt cx="656410" cy="6099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758916" y="-677594"/>
            <a:ext cx="1509953" cy="1449518"/>
            <a:chOff x="0" y="0"/>
            <a:chExt cx="397683" cy="3817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97683" cy="381766"/>
            </a:xfrm>
            <a:custGeom>
              <a:avLst/>
              <a:gdLst/>
              <a:ahLst/>
              <a:cxnLst/>
              <a:rect l="l" t="t" r="r" b="b"/>
              <a:pathLst>
                <a:path w="397683" h="381766">
                  <a:moveTo>
                    <a:pt x="0" y="0"/>
                  </a:moveTo>
                  <a:lnTo>
                    <a:pt x="397683" y="0"/>
                  </a:lnTo>
                  <a:lnTo>
                    <a:pt x="397683" y="381766"/>
                  </a:lnTo>
                  <a:lnTo>
                    <a:pt x="0" y="38176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97683" cy="4198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85349" y="-1543849"/>
            <a:ext cx="2492306" cy="2315773"/>
            <a:chOff x="0" y="0"/>
            <a:chExt cx="656410" cy="60991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16483" y="8876786"/>
            <a:ext cx="2230039" cy="1616549"/>
            <a:chOff x="0" y="0"/>
            <a:chExt cx="587335" cy="4257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87335" cy="425758"/>
            </a:xfrm>
            <a:custGeom>
              <a:avLst/>
              <a:gdLst/>
              <a:ahLst/>
              <a:cxnLst/>
              <a:rect l="l" t="t" r="r" b="b"/>
              <a:pathLst>
                <a:path w="587335" h="425758">
                  <a:moveTo>
                    <a:pt x="0" y="0"/>
                  </a:moveTo>
                  <a:lnTo>
                    <a:pt x="587335" y="0"/>
                  </a:lnTo>
                  <a:lnTo>
                    <a:pt x="587335" y="425758"/>
                  </a:lnTo>
                  <a:lnTo>
                    <a:pt x="0" y="425758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87335" cy="463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937326" y="8182243"/>
            <a:ext cx="2228537" cy="1893742"/>
            <a:chOff x="0" y="0"/>
            <a:chExt cx="586940" cy="49876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86940" cy="498763"/>
            </a:xfrm>
            <a:custGeom>
              <a:avLst/>
              <a:gdLst/>
              <a:ahLst/>
              <a:cxnLst/>
              <a:rect l="l" t="t" r="r" b="b"/>
              <a:pathLst>
                <a:path w="586940" h="498763">
                  <a:moveTo>
                    <a:pt x="0" y="0"/>
                  </a:moveTo>
                  <a:lnTo>
                    <a:pt x="586940" y="0"/>
                  </a:lnTo>
                  <a:lnTo>
                    <a:pt x="586940" y="498763"/>
                  </a:lnTo>
                  <a:lnTo>
                    <a:pt x="0" y="498763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586940" cy="536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409022" y="7858186"/>
            <a:ext cx="2055985" cy="2037201"/>
            <a:chOff x="0" y="0"/>
            <a:chExt cx="541494" cy="5365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41494" cy="536547"/>
            </a:xfrm>
            <a:custGeom>
              <a:avLst/>
              <a:gdLst/>
              <a:ahLst/>
              <a:cxnLst/>
              <a:rect l="l" t="t" r="r" b="b"/>
              <a:pathLst>
                <a:path w="541494" h="536547">
                  <a:moveTo>
                    <a:pt x="0" y="0"/>
                  </a:moveTo>
                  <a:lnTo>
                    <a:pt x="541494" y="0"/>
                  </a:lnTo>
                  <a:lnTo>
                    <a:pt x="541494" y="536547"/>
                  </a:lnTo>
                  <a:lnTo>
                    <a:pt x="0" y="536547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541494" cy="5746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697574" y="-677993"/>
            <a:ext cx="1775550" cy="1835880"/>
            <a:chOff x="0" y="0"/>
            <a:chExt cx="467634" cy="48352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67634" cy="483524"/>
            </a:xfrm>
            <a:custGeom>
              <a:avLst/>
              <a:gdLst/>
              <a:ahLst/>
              <a:cxnLst/>
              <a:rect l="l" t="t" r="r" b="b"/>
              <a:pathLst>
                <a:path w="467634" h="483524">
                  <a:moveTo>
                    <a:pt x="0" y="0"/>
                  </a:moveTo>
                  <a:lnTo>
                    <a:pt x="467634" y="0"/>
                  </a:lnTo>
                  <a:lnTo>
                    <a:pt x="467634" y="483524"/>
                  </a:lnTo>
                  <a:lnTo>
                    <a:pt x="0" y="483524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67634" cy="521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7259300" y="9129114"/>
            <a:ext cx="1796372" cy="1737906"/>
            <a:chOff x="0" y="0"/>
            <a:chExt cx="473118" cy="45772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3118" cy="457720"/>
            </a:xfrm>
            <a:custGeom>
              <a:avLst/>
              <a:gdLst/>
              <a:ahLst/>
              <a:cxnLst/>
              <a:rect l="l" t="t" r="r" b="b"/>
              <a:pathLst>
                <a:path w="473118" h="457720">
                  <a:moveTo>
                    <a:pt x="0" y="0"/>
                  </a:moveTo>
                  <a:lnTo>
                    <a:pt x="473118" y="0"/>
                  </a:lnTo>
                  <a:lnTo>
                    <a:pt x="473118" y="457720"/>
                  </a:lnTo>
                  <a:lnTo>
                    <a:pt x="0" y="45772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3118" cy="4958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8810094" y="9258300"/>
            <a:ext cx="1663030" cy="1707855"/>
            <a:chOff x="0" y="0"/>
            <a:chExt cx="438000" cy="449806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38000" cy="449806"/>
            </a:xfrm>
            <a:custGeom>
              <a:avLst/>
              <a:gdLst/>
              <a:ahLst/>
              <a:cxnLst/>
              <a:rect l="l" t="t" r="r" b="b"/>
              <a:pathLst>
                <a:path w="438000" h="449806">
                  <a:moveTo>
                    <a:pt x="0" y="0"/>
                  </a:moveTo>
                  <a:lnTo>
                    <a:pt x="438000" y="0"/>
                  </a:lnTo>
                  <a:lnTo>
                    <a:pt x="438000" y="449806"/>
                  </a:lnTo>
                  <a:lnTo>
                    <a:pt x="0" y="44980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438000" cy="4879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-636713" y="8678948"/>
            <a:ext cx="2107830" cy="2188072"/>
            <a:chOff x="0" y="0"/>
            <a:chExt cx="555149" cy="57628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55149" cy="576282"/>
            </a:xfrm>
            <a:custGeom>
              <a:avLst/>
              <a:gdLst/>
              <a:ahLst/>
              <a:cxnLst/>
              <a:rect l="l" t="t" r="r" b="b"/>
              <a:pathLst>
                <a:path w="555149" h="576282">
                  <a:moveTo>
                    <a:pt x="0" y="0"/>
                  </a:moveTo>
                  <a:lnTo>
                    <a:pt x="555149" y="0"/>
                  </a:lnTo>
                  <a:lnTo>
                    <a:pt x="555149" y="576282"/>
                  </a:lnTo>
                  <a:lnTo>
                    <a:pt x="0" y="576282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555149" cy="6143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6937326" y="1397244"/>
            <a:ext cx="2324406" cy="1837057"/>
            <a:chOff x="0" y="0"/>
            <a:chExt cx="612189" cy="483834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612189" cy="483834"/>
            </a:xfrm>
            <a:custGeom>
              <a:avLst/>
              <a:gdLst/>
              <a:ahLst/>
              <a:cxnLst/>
              <a:rect l="l" t="t" r="r" b="b"/>
              <a:pathLst>
                <a:path w="612189" h="483834">
                  <a:moveTo>
                    <a:pt x="0" y="0"/>
                  </a:moveTo>
                  <a:lnTo>
                    <a:pt x="612189" y="0"/>
                  </a:lnTo>
                  <a:lnTo>
                    <a:pt x="612189" y="483834"/>
                  </a:lnTo>
                  <a:lnTo>
                    <a:pt x="0" y="483834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612189" cy="521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7731892" y="1268002"/>
            <a:ext cx="2128454" cy="1966299"/>
            <a:chOff x="0" y="0"/>
            <a:chExt cx="560580" cy="517873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560580" cy="517873"/>
            </a:xfrm>
            <a:custGeom>
              <a:avLst/>
              <a:gdLst/>
              <a:ahLst/>
              <a:cxnLst/>
              <a:rect l="l" t="t" r="r" b="b"/>
              <a:pathLst>
                <a:path w="560580" h="517873">
                  <a:moveTo>
                    <a:pt x="0" y="0"/>
                  </a:moveTo>
                  <a:lnTo>
                    <a:pt x="560580" y="0"/>
                  </a:lnTo>
                  <a:lnTo>
                    <a:pt x="560580" y="517873"/>
                  </a:lnTo>
                  <a:lnTo>
                    <a:pt x="0" y="51787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560580" cy="5559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4" name="Freeform 44"/>
          <p:cNvSpPr/>
          <p:nvPr/>
        </p:nvSpPr>
        <p:spPr>
          <a:xfrm>
            <a:off x="2467977" y="4194858"/>
            <a:ext cx="2091831" cy="1897285"/>
          </a:xfrm>
          <a:custGeom>
            <a:avLst/>
            <a:gdLst/>
            <a:ahLst/>
            <a:cxnLst/>
            <a:rect l="l" t="t" r="r" b="b"/>
            <a:pathLst>
              <a:path w="2091831" h="1897285">
                <a:moveTo>
                  <a:pt x="0" y="0"/>
                </a:moveTo>
                <a:lnTo>
                  <a:pt x="2091831" y="0"/>
                </a:lnTo>
                <a:lnTo>
                  <a:pt x="2091831" y="1897284"/>
                </a:lnTo>
                <a:lnTo>
                  <a:pt x="0" y="18972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5" name="Freeform 45"/>
          <p:cNvSpPr/>
          <p:nvPr/>
        </p:nvSpPr>
        <p:spPr>
          <a:xfrm>
            <a:off x="15818920" y="-34105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6050" y="2033049"/>
            <a:ext cx="16085176" cy="7091031"/>
          </a:xfrm>
          <a:custGeom>
            <a:avLst/>
            <a:gdLst/>
            <a:ahLst/>
            <a:cxnLst/>
            <a:rect l="l" t="t" r="r" b="b"/>
            <a:pathLst>
              <a:path w="16085176" h="7091031">
                <a:moveTo>
                  <a:pt x="0" y="0"/>
                </a:moveTo>
                <a:lnTo>
                  <a:pt x="16085175" y="0"/>
                </a:lnTo>
                <a:lnTo>
                  <a:pt x="16085175" y="7091031"/>
                </a:lnTo>
                <a:lnTo>
                  <a:pt x="0" y="70910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361" t="-46320" r="-8075" b="-22664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/>
          <p:cNvSpPr/>
          <p:nvPr/>
        </p:nvSpPr>
        <p:spPr>
          <a:xfrm>
            <a:off x="228600" y="0"/>
            <a:ext cx="1388530" cy="1067596"/>
          </a:xfrm>
          <a:custGeom>
            <a:avLst/>
            <a:gdLst/>
            <a:ahLst/>
            <a:cxnLst/>
            <a:rect l="l" t="t" r="r" b="b"/>
            <a:pathLst>
              <a:path w="1388530" h="1067596">
                <a:moveTo>
                  <a:pt x="0" y="0"/>
                </a:moveTo>
                <a:lnTo>
                  <a:pt x="1388530" y="0"/>
                </a:lnTo>
                <a:lnTo>
                  <a:pt x="1388530" y="1067596"/>
                </a:lnTo>
                <a:lnTo>
                  <a:pt x="0" y="10675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TextBox 4"/>
          <p:cNvSpPr txBox="1"/>
          <p:nvPr/>
        </p:nvSpPr>
        <p:spPr>
          <a:xfrm>
            <a:off x="1734407" y="3677456"/>
            <a:ext cx="2825651" cy="358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Belleza"/>
              </a:rPr>
              <a:t>DESARROLLO CULTURAL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24932" y="4935538"/>
            <a:ext cx="2708374" cy="358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Belleza"/>
              </a:rPr>
              <a:t>DESARROLLO HUMANO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822309" y="6797674"/>
            <a:ext cx="2868822" cy="711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Belleza"/>
              </a:rPr>
              <a:t>ACOMPAÑAMIENTO Y PERMANENCIA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932740" y="5086350"/>
            <a:ext cx="2974479" cy="358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Belleza"/>
              </a:rPr>
              <a:t>DESARROLLO DEPORTIVO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932963" y="3023407"/>
            <a:ext cx="2776835" cy="711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Belleza"/>
              </a:rPr>
              <a:t>SALUD FÍSICA Y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Belleza"/>
              </a:rPr>
              <a:t>BIENESTAR EMOCIONAL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4418135" y="346332"/>
            <a:ext cx="9821008" cy="1680247"/>
            <a:chOff x="0" y="0"/>
            <a:chExt cx="13094677" cy="2240330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13094677" cy="2240330"/>
              <a:chOff x="0" y="0"/>
              <a:chExt cx="2586603" cy="442534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586603" cy="442534"/>
              </a:xfrm>
              <a:custGeom>
                <a:avLst/>
                <a:gdLst/>
                <a:ahLst/>
                <a:cxnLst/>
                <a:rect l="l" t="t" r="r" b="b"/>
                <a:pathLst>
                  <a:path w="2586603" h="442534">
                    <a:moveTo>
                      <a:pt x="0" y="0"/>
                    </a:moveTo>
                    <a:lnTo>
                      <a:pt x="2586603" y="0"/>
                    </a:lnTo>
                    <a:lnTo>
                      <a:pt x="2586603" y="442534"/>
                    </a:lnTo>
                    <a:lnTo>
                      <a:pt x="0" y="442534"/>
                    </a:lnTo>
                    <a:close/>
                  </a:path>
                </a:pathLst>
              </a:custGeom>
              <a:solidFill>
                <a:srgbClr val="065684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2586603" cy="4806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316523" y="238291"/>
              <a:ext cx="12461631" cy="1610056"/>
              <a:chOff x="0" y="0"/>
              <a:chExt cx="2461557" cy="318036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2461557" cy="318036"/>
              </a:xfrm>
              <a:custGeom>
                <a:avLst/>
                <a:gdLst/>
                <a:ahLst/>
                <a:cxnLst/>
                <a:rect l="l" t="t" r="r" b="b"/>
                <a:pathLst>
                  <a:path w="2461557" h="318036">
                    <a:moveTo>
                      <a:pt x="0" y="0"/>
                    </a:moveTo>
                    <a:lnTo>
                      <a:pt x="2461557" y="0"/>
                    </a:lnTo>
                    <a:lnTo>
                      <a:pt x="2461557" y="318036"/>
                    </a:lnTo>
                    <a:lnTo>
                      <a:pt x="0" y="318036"/>
                    </a:lnTo>
                    <a:close/>
                  </a:path>
                </a:pathLst>
              </a:custGeom>
              <a:solidFill>
                <a:srgbClr val="F5A706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0" y="-133350"/>
                <a:ext cx="2461557" cy="4513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9239"/>
                  </a:lnSpc>
                </a:pPr>
                <a:r>
                  <a:rPr lang="en-US" sz="6599">
                    <a:solidFill>
                      <a:srgbClr val="000000"/>
                    </a:solidFill>
                    <a:latin typeface="Belleza"/>
                  </a:rPr>
                  <a:t>ÁREAS DE BIENESTAR </a:t>
                </a:r>
              </a:p>
            </p:txBody>
          </p:sp>
        </p:grpSp>
      </p:grpSp>
      <p:sp>
        <p:nvSpPr>
          <p:cNvPr id="17" name="Freeform 17"/>
          <p:cNvSpPr/>
          <p:nvPr/>
        </p:nvSpPr>
        <p:spPr>
          <a:xfrm>
            <a:off x="15705353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1261" y="9019512"/>
            <a:ext cx="2769577" cy="1684799"/>
            <a:chOff x="0" y="0"/>
            <a:chExt cx="729436" cy="4437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9436" cy="443733"/>
            </a:xfrm>
            <a:custGeom>
              <a:avLst/>
              <a:gdLst/>
              <a:ahLst/>
              <a:cxnLst/>
              <a:rect l="l" t="t" r="r" b="b"/>
              <a:pathLst>
                <a:path w="729436" h="443733">
                  <a:moveTo>
                    <a:pt x="0" y="0"/>
                  </a:moveTo>
                  <a:lnTo>
                    <a:pt x="729436" y="0"/>
                  </a:lnTo>
                  <a:lnTo>
                    <a:pt x="729436" y="443733"/>
                  </a:lnTo>
                  <a:lnTo>
                    <a:pt x="0" y="4437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9436" cy="4818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00353" y="9646126"/>
            <a:ext cx="1517895" cy="2281280"/>
            <a:chOff x="0" y="0"/>
            <a:chExt cx="399775" cy="6008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9775" cy="600831"/>
            </a:xfrm>
            <a:custGeom>
              <a:avLst/>
              <a:gdLst/>
              <a:ahLst/>
              <a:cxnLst/>
              <a:rect l="l" t="t" r="r" b="b"/>
              <a:pathLst>
                <a:path w="399775" h="600831">
                  <a:moveTo>
                    <a:pt x="0" y="0"/>
                  </a:moveTo>
                  <a:lnTo>
                    <a:pt x="399775" y="0"/>
                  </a:lnTo>
                  <a:lnTo>
                    <a:pt x="399775" y="600831"/>
                  </a:lnTo>
                  <a:lnTo>
                    <a:pt x="0" y="600831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9775" cy="638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419098" y="3089336"/>
            <a:ext cx="2864138" cy="1959866"/>
            <a:chOff x="0" y="0"/>
            <a:chExt cx="754341" cy="5161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4341" cy="516179"/>
            </a:xfrm>
            <a:custGeom>
              <a:avLst/>
              <a:gdLst/>
              <a:ahLst/>
              <a:cxnLst/>
              <a:rect l="l" t="t" r="r" b="b"/>
              <a:pathLst>
                <a:path w="754341" h="516179">
                  <a:moveTo>
                    <a:pt x="0" y="0"/>
                  </a:moveTo>
                  <a:lnTo>
                    <a:pt x="754341" y="0"/>
                  </a:lnTo>
                  <a:lnTo>
                    <a:pt x="754341" y="516179"/>
                  </a:lnTo>
                  <a:lnTo>
                    <a:pt x="0" y="51617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54341" cy="554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241980" y="-531407"/>
            <a:ext cx="1881087" cy="1971091"/>
            <a:chOff x="0" y="0"/>
            <a:chExt cx="495430" cy="51913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894039" y="2782765"/>
            <a:ext cx="1914256" cy="1174060"/>
            <a:chOff x="0" y="0"/>
            <a:chExt cx="504166" cy="3092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4166" cy="309217"/>
            </a:xfrm>
            <a:custGeom>
              <a:avLst/>
              <a:gdLst/>
              <a:ahLst/>
              <a:cxnLst/>
              <a:rect l="l" t="t" r="r" b="b"/>
              <a:pathLst>
                <a:path w="504166" h="309217">
                  <a:moveTo>
                    <a:pt x="0" y="0"/>
                  </a:moveTo>
                  <a:lnTo>
                    <a:pt x="504166" y="0"/>
                  </a:lnTo>
                  <a:lnTo>
                    <a:pt x="504166" y="309217"/>
                  </a:lnTo>
                  <a:lnTo>
                    <a:pt x="0" y="309217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04166" cy="347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324736" y="9258300"/>
            <a:ext cx="2769577" cy="1767254"/>
            <a:chOff x="0" y="0"/>
            <a:chExt cx="729436" cy="4654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2071014" y="-738554"/>
            <a:ext cx="2769577" cy="1767254"/>
            <a:chOff x="0" y="0"/>
            <a:chExt cx="729436" cy="4654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323201" y="9563671"/>
            <a:ext cx="1881087" cy="1971091"/>
            <a:chOff x="0" y="0"/>
            <a:chExt cx="495430" cy="51913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452580" y="6390491"/>
            <a:ext cx="4050060" cy="1092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Belleza"/>
              </a:rPr>
              <a:t>Coordinadora Javier  </a:t>
            </a: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elleza"/>
              </a:rPr>
              <a:t>jleon@uniminuto.edu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8203124" y="117704"/>
            <a:ext cx="7370442" cy="2967764"/>
            <a:chOff x="0" y="0"/>
            <a:chExt cx="9827256" cy="3957018"/>
          </a:xfrm>
        </p:grpSpPr>
        <p:sp>
          <p:nvSpPr>
            <p:cNvPr id="28" name="Freeform 28"/>
            <p:cNvSpPr/>
            <p:nvPr/>
          </p:nvSpPr>
          <p:spPr>
            <a:xfrm>
              <a:off x="0" y="345516"/>
              <a:ext cx="9827256" cy="1466835"/>
            </a:xfrm>
            <a:custGeom>
              <a:avLst/>
              <a:gdLst/>
              <a:ahLst/>
              <a:cxnLst/>
              <a:rect l="l" t="t" r="r" b="b"/>
              <a:pathLst>
                <a:path w="9827256" h="1466835">
                  <a:moveTo>
                    <a:pt x="0" y="0"/>
                  </a:moveTo>
                  <a:lnTo>
                    <a:pt x="9827256" y="0"/>
                  </a:lnTo>
                  <a:lnTo>
                    <a:pt x="9827256" y="1466836"/>
                  </a:lnTo>
                  <a:lnTo>
                    <a:pt x="0" y="14668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1295" r="-68916" b="-477226"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301969" y="0"/>
              <a:ext cx="8096201" cy="3957018"/>
            </a:xfrm>
            <a:custGeom>
              <a:avLst/>
              <a:gdLst/>
              <a:ahLst/>
              <a:cxnLst/>
              <a:rect l="l" t="t" r="r" b="b"/>
              <a:pathLst>
                <a:path w="8096201" h="3957018">
                  <a:moveTo>
                    <a:pt x="0" y="0"/>
                  </a:moveTo>
                  <a:lnTo>
                    <a:pt x="8096202" y="0"/>
                  </a:lnTo>
                  <a:lnTo>
                    <a:pt x="8096202" y="3957018"/>
                  </a:lnTo>
                  <a:lnTo>
                    <a:pt x="0" y="395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15698" y="136586"/>
              <a:ext cx="7268743" cy="32507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Belleza"/>
                </a:rPr>
                <a:t>Objetivo:</a:t>
              </a:r>
            </a:p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Belleza"/>
                </a:rPr>
                <a:t>Promover la salud mental en la comunidad educativa Uniminuto, a través de las acciones encaminadas al fortalecimiento del desarrollo del ser, incentivando el bienestar y la calidad de vida de los estudiantes.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639106" y="1741335"/>
            <a:ext cx="4758358" cy="6615734"/>
            <a:chOff x="0" y="0"/>
            <a:chExt cx="6344477" cy="8820979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6344477" cy="8820979"/>
              <a:chOff x="0" y="0"/>
              <a:chExt cx="1253230" cy="1742416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1253230" cy="1742416"/>
              </a:xfrm>
              <a:custGeom>
                <a:avLst/>
                <a:gdLst/>
                <a:ahLst/>
                <a:cxnLst/>
                <a:rect l="l" t="t" r="r" b="b"/>
                <a:pathLst>
                  <a:path w="1253230" h="1742416">
                    <a:moveTo>
                      <a:pt x="0" y="0"/>
                    </a:moveTo>
                    <a:lnTo>
                      <a:pt x="1253230" y="0"/>
                    </a:lnTo>
                    <a:lnTo>
                      <a:pt x="1253230" y="1742416"/>
                    </a:lnTo>
                    <a:lnTo>
                      <a:pt x="0" y="1742416"/>
                    </a:lnTo>
                    <a:close/>
                  </a:path>
                </a:pathLst>
              </a:custGeom>
              <a:solidFill>
                <a:srgbClr val="023E8A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34" name="TextBox 34"/>
              <p:cNvSpPr txBox="1"/>
              <p:nvPr/>
            </p:nvSpPr>
            <p:spPr>
              <a:xfrm>
                <a:off x="0" y="-38100"/>
                <a:ext cx="1253230" cy="178051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483922" y="6420132"/>
              <a:ext cx="5400080" cy="18819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FFFFFF"/>
                  </a:solidFill>
                  <a:latin typeface="Belleza"/>
                </a:rPr>
                <a:t>Coordinadora María Elena </a:t>
              </a:r>
              <a:r>
                <a:rPr lang="en-US" sz="2800" err="1">
                  <a:solidFill>
                    <a:srgbClr val="FFFFFF"/>
                  </a:solidFill>
                  <a:latin typeface="Belleza"/>
                </a:rPr>
                <a:t>Arévalo</a:t>
              </a:r>
              <a:endParaRPr lang="en-US" sz="2800">
                <a:solidFill>
                  <a:srgbClr val="FFFFFF"/>
                </a:solidFill>
                <a:latin typeface="Belleza"/>
              </a:endParaRPr>
            </a:p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Belleza"/>
                </a:rPr>
                <a:t>maarevalo@uniminuto.edu</a:t>
              </a:r>
            </a:p>
          </p:txBody>
        </p:sp>
      </p:grpSp>
      <p:sp>
        <p:nvSpPr>
          <p:cNvPr id="36" name="Freeform 36"/>
          <p:cNvSpPr/>
          <p:nvPr/>
        </p:nvSpPr>
        <p:spPr>
          <a:xfrm>
            <a:off x="2007725" y="2136841"/>
            <a:ext cx="4003070" cy="4029896"/>
          </a:xfrm>
          <a:custGeom>
            <a:avLst/>
            <a:gdLst/>
            <a:ahLst/>
            <a:cxnLst/>
            <a:rect l="l" t="t" r="r" b="b"/>
            <a:pathLst>
              <a:path w="4003070" h="4029896">
                <a:moveTo>
                  <a:pt x="0" y="0"/>
                </a:moveTo>
                <a:lnTo>
                  <a:pt x="4003070" y="0"/>
                </a:lnTo>
                <a:lnTo>
                  <a:pt x="4003070" y="4029896"/>
                </a:lnTo>
                <a:lnTo>
                  <a:pt x="0" y="40298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6184" r="-24820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7" name="Freeform 37"/>
          <p:cNvSpPr/>
          <p:nvPr/>
        </p:nvSpPr>
        <p:spPr>
          <a:xfrm>
            <a:off x="7405527" y="3577786"/>
            <a:ext cx="1595194" cy="1878708"/>
          </a:xfrm>
          <a:custGeom>
            <a:avLst/>
            <a:gdLst/>
            <a:ahLst/>
            <a:cxnLst/>
            <a:rect l="l" t="t" r="r" b="b"/>
            <a:pathLst>
              <a:path w="1595194" h="1878708">
                <a:moveTo>
                  <a:pt x="0" y="0"/>
                </a:moveTo>
                <a:lnTo>
                  <a:pt x="1595194" y="0"/>
                </a:lnTo>
                <a:lnTo>
                  <a:pt x="1595194" y="1878709"/>
                </a:lnTo>
                <a:lnTo>
                  <a:pt x="0" y="18787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8" name="Freeform 38"/>
          <p:cNvSpPr/>
          <p:nvPr/>
        </p:nvSpPr>
        <p:spPr>
          <a:xfrm>
            <a:off x="10947569" y="3499705"/>
            <a:ext cx="1881554" cy="1881554"/>
          </a:xfrm>
          <a:custGeom>
            <a:avLst/>
            <a:gdLst/>
            <a:ahLst/>
            <a:cxnLst/>
            <a:rect l="l" t="t" r="r" b="b"/>
            <a:pathLst>
              <a:path w="1881554" h="1881554">
                <a:moveTo>
                  <a:pt x="0" y="0"/>
                </a:moveTo>
                <a:lnTo>
                  <a:pt x="1881553" y="0"/>
                </a:lnTo>
                <a:lnTo>
                  <a:pt x="1881553" y="1881554"/>
                </a:lnTo>
                <a:lnTo>
                  <a:pt x="0" y="188155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9" name="Freeform 39"/>
          <p:cNvSpPr/>
          <p:nvPr/>
        </p:nvSpPr>
        <p:spPr>
          <a:xfrm>
            <a:off x="14476010" y="3624226"/>
            <a:ext cx="1770204" cy="1785830"/>
          </a:xfrm>
          <a:custGeom>
            <a:avLst/>
            <a:gdLst/>
            <a:ahLst/>
            <a:cxnLst/>
            <a:rect l="l" t="t" r="r" b="b"/>
            <a:pathLst>
              <a:path w="1770204" h="1785830">
                <a:moveTo>
                  <a:pt x="0" y="0"/>
                </a:moveTo>
                <a:lnTo>
                  <a:pt x="1770204" y="0"/>
                </a:lnTo>
                <a:lnTo>
                  <a:pt x="1770204" y="1785830"/>
                </a:lnTo>
                <a:lnTo>
                  <a:pt x="0" y="178583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0" name="Freeform 40"/>
          <p:cNvSpPr/>
          <p:nvPr/>
        </p:nvSpPr>
        <p:spPr>
          <a:xfrm>
            <a:off x="9059392" y="6843857"/>
            <a:ext cx="1369458" cy="1513213"/>
          </a:xfrm>
          <a:custGeom>
            <a:avLst/>
            <a:gdLst/>
            <a:ahLst/>
            <a:cxnLst/>
            <a:rect l="l" t="t" r="r" b="b"/>
            <a:pathLst>
              <a:path w="1369458" h="1513213">
                <a:moveTo>
                  <a:pt x="0" y="0"/>
                </a:moveTo>
                <a:lnTo>
                  <a:pt x="1369458" y="0"/>
                </a:lnTo>
                <a:lnTo>
                  <a:pt x="1369458" y="1513213"/>
                </a:lnTo>
                <a:lnTo>
                  <a:pt x="0" y="151321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1" name="Freeform 41"/>
          <p:cNvSpPr/>
          <p:nvPr/>
        </p:nvSpPr>
        <p:spPr>
          <a:xfrm>
            <a:off x="13086325" y="6843857"/>
            <a:ext cx="1775714" cy="1584825"/>
          </a:xfrm>
          <a:custGeom>
            <a:avLst/>
            <a:gdLst/>
            <a:ahLst/>
            <a:cxnLst/>
            <a:rect l="l" t="t" r="r" b="b"/>
            <a:pathLst>
              <a:path w="1775714" h="1584825">
                <a:moveTo>
                  <a:pt x="0" y="0"/>
                </a:moveTo>
                <a:lnTo>
                  <a:pt x="1775714" y="0"/>
                </a:lnTo>
                <a:lnTo>
                  <a:pt x="1775714" y="1584825"/>
                </a:lnTo>
                <a:lnTo>
                  <a:pt x="0" y="1584825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2" name="TextBox 42"/>
          <p:cNvSpPr txBox="1"/>
          <p:nvPr/>
        </p:nvSpPr>
        <p:spPr>
          <a:xfrm>
            <a:off x="7170778" y="5652705"/>
            <a:ext cx="2064693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Acompañamiento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psicológico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1159757" y="5652705"/>
            <a:ext cx="1457176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Tallleres en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salud mental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8732829" y="8590850"/>
            <a:ext cx="1471315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Intervención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en crisis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4278671" y="5676834"/>
            <a:ext cx="2140893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Terapia psicológica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2267648" y="8590850"/>
            <a:ext cx="3305919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Campañas de promoción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y prevención en salud mental</a:t>
            </a:r>
          </a:p>
        </p:txBody>
      </p:sp>
      <p:sp>
        <p:nvSpPr>
          <p:cNvPr id="47" name="Freeform 47"/>
          <p:cNvSpPr/>
          <p:nvPr/>
        </p:nvSpPr>
        <p:spPr>
          <a:xfrm>
            <a:off x="15828445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1261" y="9019512"/>
            <a:ext cx="2769577" cy="1684799"/>
            <a:chOff x="0" y="0"/>
            <a:chExt cx="729436" cy="4437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9436" cy="443733"/>
            </a:xfrm>
            <a:custGeom>
              <a:avLst/>
              <a:gdLst/>
              <a:ahLst/>
              <a:cxnLst/>
              <a:rect l="l" t="t" r="r" b="b"/>
              <a:pathLst>
                <a:path w="729436" h="443733">
                  <a:moveTo>
                    <a:pt x="0" y="0"/>
                  </a:moveTo>
                  <a:lnTo>
                    <a:pt x="729436" y="0"/>
                  </a:lnTo>
                  <a:lnTo>
                    <a:pt x="729436" y="443733"/>
                  </a:lnTo>
                  <a:lnTo>
                    <a:pt x="0" y="4437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9436" cy="4818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00353" y="9646126"/>
            <a:ext cx="1517895" cy="2281280"/>
            <a:chOff x="0" y="0"/>
            <a:chExt cx="399775" cy="6008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9775" cy="600831"/>
            </a:xfrm>
            <a:custGeom>
              <a:avLst/>
              <a:gdLst/>
              <a:ahLst/>
              <a:cxnLst/>
              <a:rect l="l" t="t" r="r" b="b"/>
              <a:pathLst>
                <a:path w="399775" h="600831">
                  <a:moveTo>
                    <a:pt x="0" y="0"/>
                  </a:moveTo>
                  <a:lnTo>
                    <a:pt x="399775" y="0"/>
                  </a:lnTo>
                  <a:lnTo>
                    <a:pt x="399775" y="600831"/>
                  </a:lnTo>
                  <a:lnTo>
                    <a:pt x="0" y="600831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9775" cy="638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419098" y="3089336"/>
            <a:ext cx="2864138" cy="1959866"/>
            <a:chOff x="0" y="0"/>
            <a:chExt cx="754341" cy="5161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4341" cy="516179"/>
            </a:xfrm>
            <a:custGeom>
              <a:avLst/>
              <a:gdLst/>
              <a:ahLst/>
              <a:cxnLst/>
              <a:rect l="l" t="t" r="r" b="b"/>
              <a:pathLst>
                <a:path w="754341" h="516179">
                  <a:moveTo>
                    <a:pt x="0" y="0"/>
                  </a:moveTo>
                  <a:lnTo>
                    <a:pt x="754341" y="0"/>
                  </a:lnTo>
                  <a:lnTo>
                    <a:pt x="754341" y="516179"/>
                  </a:lnTo>
                  <a:lnTo>
                    <a:pt x="0" y="51617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54341" cy="554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241980" y="-531407"/>
            <a:ext cx="1881087" cy="1971091"/>
            <a:chOff x="0" y="0"/>
            <a:chExt cx="495430" cy="51913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894039" y="2782765"/>
            <a:ext cx="1914256" cy="1174060"/>
            <a:chOff x="0" y="0"/>
            <a:chExt cx="504166" cy="3092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4166" cy="309217"/>
            </a:xfrm>
            <a:custGeom>
              <a:avLst/>
              <a:gdLst/>
              <a:ahLst/>
              <a:cxnLst/>
              <a:rect l="l" t="t" r="r" b="b"/>
              <a:pathLst>
                <a:path w="504166" h="309217">
                  <a:moveTo>
                    <a:pt x="0" y="0"/>
                  </a:moveTo>
                  <a:lnTo>
                    <a:pt x="504166" y="0"/>
                  </a:lnTo>
                  <a:lnTo>
                    <a:pt x="504166" y="309217"/>
                  </a:lnTo>
                  <a:lnTo>
                    <a:pt x="0" y="309217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04166" cy="347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324736" y="9258300"/>
            <a:ext cx="2769577" cy="1767254"/>
            <a:chOff x="0" y="0"/>
            <a:chExt cx="729436" cy="4654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2071014" y="-738554"/>
            <a:ext cx="2769577" cy="1767254"/>
            <a:chOff x="0" y="0"/>
            <a:chExt cx="729436" cy="4654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323201" y="9563671"/>
            <a:ext cx="1881087" cy="1971091"/>
            <a:chOff x="0" y="0"/>
            <a:chExt cx="495430" cy="51913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452580" y="6390491"/>
            <a:ext cx="4050060" cy="1092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Belleza"/>
              </a:rPr>
              <a:t>Coordinadora Javier  </a:t>
            </a: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elleza"/>
              </a:rPr>
              <a:t>jleon@uniminuto.edu</a:t>
            </a:r>
          </a:p>
        </p:txBody>
      </p:sp>
      <p:sp>
        <p:nvSpPr>
          <p:cNvPr id="47" name="Freeform 47"/>
          <p:cNvSpPr/>
          <p:nvPr/>
        </p:nvSpPr>
        <p:spPr>
          <a:xfrm>
            <a:off x="15828445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6D27B7E-D987-5C8B-DEAF-2024A86CC75C}"/>
              </a:ext>
            </a:extLst>
          </p:cNvPr>
          <p:cNvSpPr txBox="1"/>
          <p:nvPr/>
        </p:nvSpPr>
        <p:spPr>
          <a:xfrm>
            <a:off x="2854036" y="827810"/>
            <a:ext cx="1100397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5400" b="1">
                <a:cs typeface="Segoe UI"/>
              </a:rPr>
              <a:t>QR SOLICITUD DE ATENCIÓN PSICOLÓGICA 2024-2</a:t>
            </a:r>
            <a:endParaRPr lang="es-ES" sz="5400" b="1">
              <a:ea typeface="Calibri"/>
              <a:cs typeface="Segoe UI"/>
            </a:endParaRPr>
          </a:p>
        </p:txBody>
      </p:sp>
      <p:pic>
        <p:nvPicPr>
          <p:cNvPr id="30" name="Imagen 29" descr="Código QR&#10;&#10;Descripción generada automáticamente">
            <a:extLst>
              <a:ext uri="{FF2B5EF4-FFF2-40B4-BE49-F238E27FC236}">
                <a16:creationId xmlns:a16="http://schemas.microsoft.com/office/drawing/2014/main" id="{62F3971C-0E68-314E-A574-4CC742A7C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002" y="2817235"/>
            <a:ext cx="6076084" cy="621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289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507962"/>
            <a:ext cx="18534759" cy="6873542"/>
            <a:chOff x="0" y="0"/>
            <a:chExt cx="4881583" cy="18103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1583" cy="1810316"/>
            </a:xfrm>
            <a:custGeom>
              <a:avLst/>
              <a:gdLst/>
              <a:ahLst/>
              <a:cxnLst/>
              <a:rect l="l" t="t" r="r" b="b"/>
              <a:pathLst>
                <a:path w="4881583" h="1810316">
                  <a:moveTo>
                    <a:pt x="0" y="0"/>
                  </a:moveTo>
                  <a:lnTo>
                    <a:pt x="4881583" y="0"/>
                  </a:lnTo>
                  <a:lnTo>
                    <a:pt x="4881583" y="1810316"/>
                  </a:lnTo>
                  <a:lnTo>
                    <a:pt x="0" y="1810316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81583" cy="18484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15874" y="6365580"/>
            <a:ext cx="19953057" cy="3921420"/>
            <a:chOff x="0" y="0"/>
            <a:chExt cx="5255126" cy="10328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55126" cy="1032802"/>
            </a:xfrm>
            <a:custGeom>
              <a:avLst/>
              <a:gdLst/>
              <a:ahLst/>
              <a:cxnLst/>
              <a:rect l="l" t="t" r="r" b="b"/>
              <a:pathLst>
                <a:path w="5255126" h="1032802">
                  <a:moveTo>
                    <a:pt x="0" y="0"/>
                  </a:moveTo>
                  <a:lnTo>
                    <a:pt x="5255126" y="0"/>
                  </a:lnTo>
                  <a:lnTo>
                    <a:pt x="5255126" y="1032802"/>
                  </a:lnTo>
                  <a:lnTo>
                    <a:pt x="0" y="1032802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55126" cy="1070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-615874" y="0"/>
            <a:ext cx="11305312" cy="10287000"/>
          </a:xfrm>
          <a:custGeom>
            <a:avLst/>
            <a:gdLst/>
            <a:ahLst/>
            <a:cxnLst/>
            <a:rect l="l" t="t" r="r" b="b"/>
            <a:pathLst>
              <a:path w="11305312" h="10287000">
                <a:moveTo>
                  <a:pt x="0" y="0"/>
                </a:moveTo>
                <a:lnTo>
                  <a:pt x="11305312" y="0"/>
                </a:lnTo>
                <a:lnTo>
                  <a:pt x="1130531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378" r="-92543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9" name="TextBox 9"/>
          <p:cNvSpPr txBox="1"/>
          <p:nvPr/>
        </p:nvSpPr>
        <p:spPr>
          <a:xfrm>
            <a:off x="7624947" y="3483757"/>
            <a:ext cx="10406277" cy="2783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2"/>
              </a:lnSpc>
            </a:pPr>
            <a:r>
              <a:rPr lang="en-US" sz="7200" spc="338">
                <a:solidFill>
                  <a:srgbClr val="FFFFFF"/>
                </a:solidFill>
                <a:latin typeface="League Spartan"/>
              </a:rPr>
              <a:t>¡Tenemos el mejor equipo para ayudarte!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81723" y="7470211"/>
            <a:ext cx="10406277" cy="453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4"/>
              </a:lnSpc>
            </a:pPr>
            <a:r>
              <a:rPr lang="en-US" sz="3400" spc="159">
                <a:solidFill>
                  <a:srgbClr val="FFFFFF"/>
                </a:solidFill>
                <a:latin typeface="League Spartan"/>
              </a:rPr>
              <a:t>Bienvenido a la familia UNIMINUTO</a:t>
            </a:r>
          </a:p>
        </p:txBody>
      </p:sp>
      <p:sp>
        <p:nvSpPr>
          <p:cNvPr id="11" name="Freeform 11"/>
          <p:cNvSpPr/>
          <p:nvPr/>
        </p:nvSpPr>
        <p:spPr>
          <a:xfrm>
            <a:off x="15705353" y="9095009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574178" y="8046097"/>
            <a:ext cx="1789414" cy="1895305"/>
            <a:chOff x="0" y="0"/>
            <a:chExt cx="471286" cy="4991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762848" y="9258300"/>
            <a:ext cx="1525152" cy="1366204"/>
            <a:chOff x="0" y="0"/>
            <a:chExt cx="401686" cy="3598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1686" cy="359823"/>
            </a:xfrm>
            <a:custGeom>
              <a:avLst/>
              <a:gdLst/>
              <a:ahLst/>
              <a:cxnLst/>
              <a:rect l="l" t="t" r="r" b="b"/>
              <a:pathLst>
                <a:path w="401686" h="359823">
                  <a:moveTo>
                    <a:pt x="0" y="0"/>
                  </a:moveTo>
                  <a:lnTo>
                    <a:pt x="401686" y="0"/>
                  </a:lnTo>
                  <a:lnTo>
                    <a:pt x="401686" y="359823"/>
                  </a:lnTo>
                  <a:lnTo>
                    <a:pt x="0" y="35982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01686" cy="397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525424" y="1319079"/>
            <a:ext cx="1789414" cy="1212203"/>
            <a:chOff x="0" y="0"/>
            <a:chExt cx="471286" cy="31926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1286" cy="319263"/>
            </a:xfrm>
            <a:custGeom>
              <a:avLst/>
              <a:gdLst/>
              <a:ahLst/>
              <a:cxnLst/>
              <a:rect l="l" t="t" r="r" b="b"/>
              <a:pathLst>
                <a:path w="471286" h="319263">
                  <a:moveTo>
                    <a:pt x="0" y="0"/>
                  </a:moveTo>
                  <a:lnTo>
                    <a:pt x="471286" y="0"/>
                  </a:lnTo>
                  <a:lnTo>
                    <a:pt x="471286" y="319263"/>
                  </a:lnTo>
                  <a:lnTo>
                    <a:pt x="0" y="319263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1286" cy="357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838440" y="1522190"/>
            <a:ext cx="1525152" cy="1366204"/>
            <a:chOff x="0" y="0"/>
            <a:chExt cx="401686" cy="35982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1686" cy="359823"/>
            </a:xfrm>
            <a:custGeom>
              <a:avLst/>
              <a:gdLst/>
              <a:ahLst/>
              <a:cxnLst/>
              <a:rect l="l" t="t" r="r" b="b"/>
              <a:pathLst>
                <a:path w="401686" h="359823">
                  <a:moveTo>
                    <a:pt x="0" y="0"/>
                  </a:moveTo>
                  <a:lnTo>
                    <a:pt x="401686" y="0"/>
                  </a:lnTo>
                  <a:lnTo>
                    <a:pt x="401686" y="359823"/>
                  </a:lnTo>
                  <a:lnTo>
                    <a:pt x="0" y="35982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01686" cy="397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6234140" y="2207308"/>
            <a:ext cx="2579667" cy="2532146"/>
          </a:xfrm>
          <a:custGeom>
            <a:avLst/>
            <a:gdLst/>
            <a:ahLst/>
            <a:cxnLst/>
            <a:rect l="l" t="t" r="r" b="b"/>
            <a:pathLst>
              <a:path w="2579667" h="2532146">
                <a:moveTo>
                  <a:pt x="0" y="0"/>
                </a:moveTo>
                <a:lnTo>
                  <a:pt x="2579667" y="0"/>
                </a:lnTo>
                <a:lnTo>
                  <a:pt x="2579667" y="2532146"/>
                </a:lnTo>
                <a:lnTo>
                  <a:pt x="0" y="25321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6746" r="-38247" b="-25643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5" name="Freeform 15"/>
          <p:cNvSpPr/>
          <p:nvPr/>
        </p:nvSpPr>
        <p:spPr>
          <a:xfrm>
            <a:off x="9288057" y="2207308"/>
            <a:ext cx="2374057" cy="2532146"/>
          </a:xfrm>
          <a:custGeom>
            <a:avLst/>
            <a:gdLst/>
            <a:ahLst/>
            <a:cxnLst/>
            <a:rect l="l" t="t" r="r" b="b"/>
            <a:pathLst>
              <a:path w="2374057" h="2532146">
                <a:moveTo>
                  <a:pt x="0" y="0"/>
                </a:moveTo>
                <a:lnTo>
                  <a:pt x="2374057" y="0"/>
                </a:lnTo>
                <a:lnTo>
                  <a:pt x="2374057" y="2532146"/>
                </a:lnTo>
                <a:lnTo>
                  <a:pt x="0" y="2532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508" r="-38480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7" name="Freeform 17"/>
          <p:cNvSpPr/>
          <p:nvPr/>
        </p:nvSpPr>
        <p:spPr>
          <a:xfrm>
            <a:off x="6240517" y="6046331"/>
            <a:ext cx="2612565" cy="2366225"/>
          </a:xfrm>
          <a:custGeom>
            <a:avLst/>
            <a:gdLst/>
            <a:ahLst/>
            <a:cxnLst/>
            <a:rect l="l" t="t" r="r" b="b"/>
            <a:pathLst>
              <a:path w="2612565" h="2366225">
                <a:moveTo>
                  <a:pt x="0" y="0"/>
                </a:moveTo>
                <a:lnTo>
                  <a:pt x="2612565" y="0"/>
                </a:lnTo>
                <a:lnTo>
                  <a:pt x="2612565" y="2366225"/>
                </a:lnTo>
                <a:lnTo>
                  <a:pt x="0" y="23662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311" r="-18544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8" name="Freeform 18"/>
          <p:cNvSpPr/>
          <p:nvPr/>
        </p:nvSpPr>
        <p:spPr>
          <a:xfrm>
            <a:off x="15100515" y="2205292"/>
            <a:ext cx="2069584" cy="2534163"/>
          </a:xfrm>
          <a:custGeom>
            <a:avLst/>
            <a:gdLst/>
            <a:ahLst/>
            <a:cxnLst/>
            <a:rect l="l" t="t" r="r" b="b"/>
            <a:pathLst>
              <a:path w="2069584" h="2534163">
                <a:moveTo>
                  <a:pt x="0" y="0"/>
                </a:moveTo>
                <a:lnTo>
                  <a:pt x="2069584" y="0"/>
                </a:lnTo>
                <a:lnTo>
                  <a:pt x="2069584" y="2534162"/>
                </a:lnTo>
                <a:lnTo>
                  <a:pt x="0" y="25341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7687" r="-35984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9" name="Freeform 19"/>
          <p:cNvSpPr/>
          <p:nvPr/>
        </p:nvSpPr>
        <p:spPr>
          <a:xfrm>
            <a:off x="13762067" y="6046331"/>
            <a:ext cx="2379089" cy="2547653"/>
          </a:xfrm>
          <a:custGeom>
            <a:avLst/>
            <a:gdLst/>
            <a:ahLst/>
            <a:cxnLst/>
            <a:rect l="l" t="t" r="r" b="b"/>
            <a:pathLst>
              <a:path w="2324660" h="2366225">
                <a:moveTo>
                  <a:pt x="0" y="0"/>
                </a:moveTo>
                <a:lnTo>
                  <a:pt x="2324660" y="0"/>
                </a:lnTo>
                <a:lnTo>
                  <a:pt x="2324660" y="2366225"/>
                </a:lnTo>
                <a:lnTo>
                  <a:pt x="0" y="23662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3523" b="-7468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20" name="Group 20"/>
          <p:cNvGrpSpPr/>
          <p:nvPr/>
        </p:nvGrpSpPr>
        <p:grpSpPr>
          <a:xfrm>
            <a:off x="4418135" y="197369"/>
            <a:ext cx="9821008" cy="1680247"/>
            <a:chOff x="0" y="0"/>
            <a:chExt cx="13094677" cy="2240330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13094677" cy="2240330"/>
              <a:chOff x="0" y="0"/>
              <a:chExt cx="2586603" cy="44253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2586603" cy="442534"/>
              </a:xfrm>
              <a:custGeom>
                <a:avLst/>
                <a:gdLst/>
                <a:ahLst/>
                <a:cxnLst/>
                <a:rect l="l" t="t" r="r" b="b"/>
                <a:pathLst>
                  <a:path w="2586603" h="442534">
                    <a:moveTo>
                      <a:pt x="0" y="0"/>
                    </a:moveTo>
                    <a:lnTo>
                      <a:pt x="2586603" y="0"/>
                    </a:lnTo>
                    <a:lnTo>
                      <a:pt x="2586603" y="442534"/>
                    </a:lnTo>
                    <a:lnTo>
                      <a:pt x="0" y="442534"/>
                    </a:lnTo>
                    <a:close/>
                  </a:path>
                </a:pathLst>
              </a:custGeom>
              <a:solidFill>
                <a:srgbClr val="065684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2586603" cy="4806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316523" y="238291"/>
              <a:ext cx="12461631" cy="1610056"/>
              <a:chOff x="0" y="0"/>
              <a:chExt cx="2461557" cy="318036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2461557" cy="318036"/>
              </a:xfrm>
              <a:custGeom>
                <a:avLst/>
                <a:gdLst/>
                <a:ahLst/>
                <a:cxnLst/>
                <a:rect l="l" t="t" r="r" b="b"/>
                <a:pathLst>
                  <a:path w="2461557" h="318036">
                    <a:moveTo>
                      <a:pt x="0" y="0"/>
                    </a:moveTo>
                    <a:lnTo>
                      <a:pt x="2461557" y="0"/>
                    </a:lnTo>
                    <a:lnTo>
                      <a:pt x="2461557" y="318036"/>
                    </a:lnTo>
                    <a:lnTo>
                      <a:pt x="0" y="318036"/>
                    </a:lnTo>
                    <a:close/>
                  </a:path>
                </a:pathLst>
              </a:custGeom>
              <a:solidFill>
                <a:srgbClr val="F5A706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133350"/>
                <a:ext cx="2461557" cy="4513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9239"/>
                  </a:lnSpc>
                </a:pPr>
                <a:r>
                  <a:rPr lang="en-US" sz="6599">
                    <a:solidFill>
                      <a:srgbClr val="000000"/>
                    </a:solidFill>
                    <a:latin typeface="Belleza"/>
                  </a:rPr>
                  <a:t>NUESTRO EQUIPO </a:t>
                </a:r>
              </a:p>
            </p:txBody>
          </p:sp>
        </p:grpSp>
      </p:grpSp>
      <p:grpSp>
        <p:nvGrpSpPr>
          <p:cNvPr id="27" name="Group 27"/>
          <p:cNvGrpSpPr/>
          <p:nvPr/>
        </p:nvGrpSpPr>
        <p:grpSpPr>
          <a:xfrm>
            <a:off x="-579007" y="-311675"/>
            <a:ext cx="1789414" cy="1895305"/>
            <a:chOff x="0" y="0"/>
            <a:chExt cx="471286" cy="49917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-965375" y="635977"/>
            <a:ext cx="1525152" cy="1366204"/>
            <a:chOff x="0" y="0"/>
            <a:chExt cx="401686" cy="35982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01686" cy="359823"/>
            </a:xfrm>
            <a:custGeom>
              <a:avLst/>
              <a:gdLst/>
              <a:ahLst/>
              <a:cxnLst/>
              <a:rect l="l" t="t" r="r" b="b"/>
              <a:pathLst>
                <a:path w="401686" h="359823">
                  <a:moveTo>
                    <a:pt x="0" y="0"/>
                  </a:moveTo>
                  <a:lnTo>
                    <a:pt x="401686" y="0"/>
                  </a:lnTo>
                  <a:lnTo>
                    <a:pt x="401686" y="359823"/>
                  </a:lnTo>
                  <a:lnTo>
                    <a:pt x="0" y="35982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401686" cy="397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-446876" y="9111762"/>
            <a:ext cx="1525152" cy="1366204"/>
            <a:chOff x="0" y="0"/>
            <a:chExt cx="401686" cy="35982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01686" cy="359823"/>
            </a:xfrm>
            <a:custGeom>
              <a:avLst/>
              <a:gdLst/>
              <a:ahLst/>
              <a:cxnLst/>
              <a:rect l="l" t="t" r="r" b="b"/>
              <a:pathLst>
                <a:path w="401686" h="359823">
                  <a:moveTo>
                    <a:pt x="0" y="0"/>
                  </a:moveTo>
                  <a:lnTo>
                    <a:pt x="401686" y="0"/>
                  </a:lnTo>
                  <a:lnTo>
                    <a:pt x="401686" y="359823"/>
                  </a:lnTo>
                  <a:lnTo>
                    <a:pt x="0" y="35982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401686" cy="397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33993" y="9523426"/>
            <a:ext cx="1789414" cy="1895305"/>
            <a:chOff x="0" y="0"/>
            <a:chExt cx="471286" cy="499175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-1097506" y="4400043"/>
            <a:ext cx="1789414" cy="1895305"/>
            <a:chOff x="0" y="0"/>
            <a:chExt cx="471286" cy="499175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-1097506" y="5079701"/>
            <a:ext cx="1525152" cy="1366204"/>
            <a:chOff x="0" y="0"/>
            <a:chExt cx="401686" cy="359823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401686" cy="359823"/>
            </a:xfrm>
            <a:custGeom>
              <a:avLst/>
              <a:gdLst/>
              <a:ahLst/>
              <a:cxnLst/>
              <a:rect l="l" t="t" r="r" b="b"/>
              <a:pathLst>
                <a:path w="401686" h="359823">
                  <a:moveTo>
                    <a:pt x="0" y="0"/>
                  </a:moveTo>
                  <a:lnTo>
                    <a:pt x="401686" y="0"/>
                  </a:lnTo>
                  <a:lnTo>
                    <a:pt x="401686" y="359823"/>
                  </a:lnTo>
                  <a:lnTo>
                    <a:pt x="0" y="35982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401686" cy="397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7525424" y="3591549"/>
            <a:ext cx="1789414" cy="1895305"/>
            <a:chOff x="0" y="0"/>
            <a:chExt cx="471286" cy="499175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7838440" y="4498155"/>
            <a:ext cx="1525152" cy="1366204"/>
            <a:chOff x="0" y="0"/>
            <a:chExt cx="401686" cy="359823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401686" cy="359823"/>
            </a:xfrm>
            <a:custGeom>
              <a:avLst/>
              <a:gdLst/>
              <a:ahLst/>
              <a:cxnLst/>
              <a:rect l="l" t="t" r="r" b="b"/>
              <a:pathLst>
                <a:path w="401686" h="359823">
                  <a:moveTo>
                    <a:pt x="0" y="0"/>
                  </a:moveTo>
                  <a:lnTo>
                    <a:pt x="401686" y="0"/>
                  </a:lnTo>
                  <a:lnTo>
                    <a:pt x="401686" y="359823"/>
                  </a:lnTo>
                  <a:lnTo>
                    <a:pt x="0" y="35982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0" y="-38100"/>
              <a:ext cx="401686" cy="397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1" name="Freeform 51"/>
          <p:cNvSpPr/>
          <p:nvPr/>
        </p:nvSpPr>
        <p:spPr>
          <a:xfrm>
            <a:off x="1210408" y="3112089"/>
            <a:ext cx="4885949" cy="4934008"/>
          </a:xfrm>
          <a:custGeom>
            <a:avLst/>
            <a:gdLst/>
            <a:ahLst/>
            <a:cxnLst/>
            <a:rect l="l" t="t" r="r" b="b"/>
            <a:pathLst>
              <a:path w="4885949" h="4934008">
                <a:moveTo>
                  <a:pt x="0" y="0"/>
                </a:moveTo>
                <a:lnTo>
                  <a:pt x="4885949" y="0"/>
                </a:lnTo>
                <a:lnTo>
                  <a:pt x="4885949" y="4934008"/>
                </a:lnTo>
                <a:lnTo>
                  <a:pt x="0" y="49340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5326" r="-1614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52" name="TextBox 52"/>
          <p:cNvSpPr txBox="1"/>
          <p:nvPr/>
        </p:nvSpPr>
        <p:spPr>
          <a:xfrm>
            <a:off x="6644775" y="4869381"/>
            <a:ext cx="1758397" cy="498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8"/>
              </a:lnSpc>
            </a:pPr>
            <a:r>
              <a:rPr lang="en-US" sz="2920">
                <a:solidFill>
                  <a:srgbClr val="004AAD"/>
                </a:solidFill>
                <a:latin typeface="Belleza"/>
              </a:rPr>
              <a:t>Jannie León</a:t>
            </a:r>
          </a:p>
        </p:txBody>
      </p:sp>
      <p:sp>
        <p:nvSpPr>
          <p:cNvPr id="53" name="Freeform 53"/>
          <p:cNvSpPr/>
          <p:nvPr/>
        </p:nvSpPr>
        <p:spPr>
          <a:xfrm>
            <a:off x="12183434" y="2369682"/>
            <a:ext cx="2611293" cy="2371664"/>
          </a:xfrm>
          <a:custGeom>
            <a:avLst/>
            <a:gdLst/>
            <a:ahLst/>
            <a:cxnLst/>
            <a:rect l="l" t="t" r="r" b="b"/>
            <a:pathLst>
              <a:path w="2683864" h="2172094">
                <a:moveTo>
                  <a:pt x="0" y="0"/>
                </a:moveTo>
                <a:lnTo>
                  <a:pt x="2683863" y="0"/>
                </a:lnTo>
                <a:lnTo>
                  <a:pt x="2683863" y="2172094"/>
                </a:lnTo>
                <a:lnTo>
                  <a:pt x="0" y="21720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21397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54" name="TextBox 54"/>
          <p:cNvSpPr txBox="1"/>
          <p:nvPr/>
        </p:nvSpPr>
        <p:spPr>
          <a:xfrm>
            <a:off x="9373411" y="4869381"/>
            <a:ext cx="2057663" cy="498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8"/>
              </a:lnSpc>
            </a:pPr>
            <a:r>
              <a:rPr lang="en-US" sz="2920">
                <a:solidFill>
                  <a:srgbClr val="004AAD"/>
                </a:solidFill>
                <a:latin typeface="Belleza"/>
              </a:rPr>
              <a:t>Hedry Orozco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5176713" y="4742381"/>
            <a:ext cx="1930849" cy="498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8"/>
              </a:lnSpc>
            </a:pPr>
            <a:r>
              <a:rPr lang="en-US" sz="2920">
                <a:solidFill>
                  <a:srgbClr val="004AAD"/>
                </a:solidFill>
                <a:latin typeface="Belleza"/>
              </a:rPr>
              <a:t>Javier Veloza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185627" y="4643108"/>
            <a:ext cx="2595089" cy="498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8"/>
              </a:lnSpc>
            </a:pPr>
            <a:r>
              <a:rPr lang="en-US" sz="2920">
                <a:solidFill>
                  <a:srgbClr val="004AAD"/>
                </a:solidFill>
                <a:latin typeface="Belleza"/>
              </a:rPr>
              <a:t>Daniela González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0184800" y="8672863"/>
            <a:ext cx="2084764" cy="1015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8"/>
              </a:lnSpc>
            </a:pPr>
            <a:r>
              <a:rPr lang="en-US" sz="2900">
                <a:solidFill>
                  <a:srgbClr val="004AAD"/>
                </a:solidFill>
                <a:latin typeface="Belleza"/>
              </a:rPr>
              <a:t>Jenny </a:t>
            </a:r>
            <a:endParaRPr lang="es-ES"/>
          </a:p>
          <a:p>
            <a:pPr algn="ctr">
              <a:lnSpc>
                <a:spcPts val="4088"/>
              </a:lnSpc>
            </a:pPr>
            <a:r>
              <a:rPr lang="en-US" sz="2900">
                <a:solidFill>
                  <a:srgbClr val="004AAD"/>
                </a:solidFill>
                <a:latin typeface="Belleza"/>
              </a:rPr>
              <a:t>Suárez</a:t>
            </a:r>
            <a:endParaRPr lang="en-US"/>
          </a:p>
        </p:txBody>
      </p:sp>
      <p:sp>
        <p:nvSpPr>
          <p:cNvPr id="59" name="TextBox 59"/>
          <p:cNvSpPr txBox="1"/>
          <p:nvPr/>
        </p:nvSpPr>
        <p:spPr>
          <a:xfrm>
            <a:off x="14195035" y="8580108"/>
            <a:ext cx="1703043" cy="498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8"/>
              </a:lnSpc>
            </a:pPr>
            <a:r>
              <a:rPr lang="en-US" sz="2920">
                <a:solidFill>
                  <a:srgbClr val="004AAD"/>
                </a:solidFill>
                <a:latin typeface="Belleza"/>
              </a:rPr>
              <a:t>Clara Mejía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676368" y="8138849"/>
            <a:ext cx="2336219" cy="498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8"/>
              </a:lnSpc>
            </a:pPr>
            <a:r>
              <a:rPr lang="en-US" sz="2920">
                <a:solidFill>
                  <a:srgbClr val="004AAD"/>
                </a:solidFill>
                <a:latin typeface="Belleza"/>
              </a:rPr>
              <a:t>Camilo Hidrobo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3236037" y="9186173"/>
            <a:ext cx="1216880" cy="498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8"/>
              </a:lnSpc>
            </a:pPr>
            <a:r>
              <a:rPr lang="en-US" sz="2920">
                <a:solidFill>
                  <a:srgbClr val="004AAD"/>
                </a:solidFill>
                <a:latin typeface="Belleza"/>
              </a:rPr>
              <a:t>Director</a:t>
            </a:r>
          </a:p>
        </p:txBody>
      </p:sp>
      <p:sp>
        <p:nvSpPr>
          <p:cNvPr id="62" name="Freeform 62"/>
          <p:cNvSpPr/>
          <p:nvPr/>
        </p:nvSpPr>
        <p:spPr>
          <a:xfrm>
            <a:off x="15886238" y="-63412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  <p:pic>
        <p:nvPicPr>
          <p:cNvPr id="63" name="Imagen 62">
            <a:extLst>
              <a:ext uri="{FF2B5EF4-FFF2-40B4-BE49-F238E27FC236}">
                <a16:creationId xmlns:a16="http://schemas.microsoft.com/office/drawing/2014/main" id="{43788CA1-6F6F-DB51-4B65-727AF5E99C4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-2392" r="8558" b="913"/>
          <a:stretch/>
        </p:blipFill>
        <p:spPr>
          <a:xfrm>
            <a:off x="10185400" y="6051569"/>
            <a:ext cx="2375714" cy="2562845"/>
          </a:xfrm>
          <a:prstGeom prst="rect">
            <a:avLst/>
          </a:prstGeom>
        </p:spPr>
      </p:pic>
      <p:sp>
        <p:nvSpPr>
          <p:cNvPr id="64" name="TextBox 58">
            <a:extLst>
              <a:ext uri="{FF2B5EF4-FFF2-40B4-BE49-F238E27FC236}">
                <a16:creationId xmlns:a16="http://schemas.microsoft.com/office/drawing/2014/main" id="{BABFC77B-0F2E-CC86-E6B4-8CAD5118F54C}"/>
              </a:ext>
            </a:extLst>
          </p:cNvPr>
          <p:cNvSpPr txBox="1"/>
          <p:nvPr/>
        </p:nvSpPr>
        <p:spPr>
          <a:xfrm>
            <a:off x="6628799" y="8745434"/>
            <a:ext cx="2084764" cy="1013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8"/>
              </a:lnSpc>
            </a:pPr>
            <a:r>
              <a:rPr lang="en-US" sz="2920">
                <a:solidFill>
                  <a:srgbClr val="004AAD"/>
                </a:solidFill>
                <a:latin typeface="Belleza"/>
              </a:rPr>
              <a:t>María  Helena</a:t>
            </a:r>
          </a:p>
          <a:p>
            <a:pPr algn="ctr">
              <a:lnSpc>
                <a:spcPts val="4088"/>
              </a:lnSpc>
            </a:pPr>
            <a:r>
              <a:rPr lang="en-US" sz="2920">
                <a:solidFill>
                  <a:srgbClr val="004AAD"/>
                </a:solidFill>
                <a:latin typeface="Belleza"/>
              </a:rPr>
              <a:t> Arévalo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4662" y="3600450"/>
            <a:ext cx="18502662" cy="3487312"/>
            <a:chOff x="0" y="0"/>
            <a:chExt cx="4873129" cy="91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3129" cy="918469"/>
            </a:xfrm>
            <a:custGeom>
              <a:avLst/>
              <a:gdLst/>
              <a:ahLst/>
              <a:cxnLst/>
              <a:rect l="l" t="t" r="r" b="b"/>
              <a:pathLst>
                <a:path w="4873129" h="918469">
                  <a:moveTo>
                    <a:pt x="0" y="0"/>
                  </a:moveTo>
                  <a:lnTo>
                    <a:pt x="4873129" y="0"/>
                  </a:lnTo>
                  <a:lnTo>
                    <a:pt x="4873129" y="918469"/>
                  </a:lnTo>
                  <a:lnTo>
                    <a:pt x="0" y="91846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3129" cy="956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024118" y="4058231"/>
            <a:ext cx="15122463" cy="2571750"/>
            <a:chOff x="0" y="0"/>
            <a:chExt cx="3982871" cy="677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82871" cy="677333"/>
            </a:xfrm>
            <a:custGeom>
              <a:avLst/>
              <a:gdLst/>
              <a:ahLst/>
              <a:cxnLst/>
              <a:rect l="l" t="t" r="r" b="b"/>
              <a:pathLst>
                <a:path w="3982871" h="677333">
                  <a:moveTo>
                    <a:pt x="0" y="0"/>
                  </a:moveTo>
                  <a:lnTo>
                    <a:pt x="3982871" y="0"/>
                  </a:lnTo>
                  <a:lnTo>
                    <a:pt x="3982871" y="677333"/>
                  </a:lnTo>
                  <a:lnTo>
                    <a:pt x="0" y="6773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80975"/>
              <a:ext cx="3982871" cy="8583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299"/>
                </a:lnSpc>
              </a:pPr>
              <a:r>
                <a:rPr lang="en-US" sz="9499">
                  <a:solidFill>
                    <a:srgbClr val="000000"/>
                  </a:solidFill>
                  <a:latin typeface="Belleza"/>
                </a:rPr>
                <a:t>Desarrollo Cultural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2725004" y="4315406"/>
            <a:ext cx="1923669" cy="2057400"/>
          </a:xfrm>
          <a:custGeom>
            <a:avLst/>
            <a:gdLst/>
            <a:ahLst/>
            <a:cxnLst/>
            <a:rect l="l" t="t" r="r" b="b"/>
            <a:pathLst>
              <a:path w="1923669" h="2057400">
                <a:moveTo>
                  <a:pt x="0" y="0"/>
                </a:moveTo>
                <a:lnTo>
                  <a:pt x="1923669" y="0"/>
                </a:lnTo>
                <a:lnTo>
                  <a:pt x="1923669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9" name="Group 9"/>
          <p:cNvGrpSpPr/>
          <p:nvPr/>
        </p:nvGrpSpPr>
        <p:grpSpPr>
          <a:xfrm>
            <a:off x="1194533" y="-917940"/>
            <a:ext cx="2492306" cy="2315773"/>
            <a:chOff x="0" y="0"/>
            <a:chExt cx="656410" cy="60991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758916" y="-677594"/>
            <a:ext cx="1509953" cy="1449518"/>
            <a:chOff x="0" y="0"/>
            <a:chExt cx="397683" cy="38176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7683" cy="381766"/>
            </a:xfrm>
            <a:custGeom>
              <a:avLst/>
              <a:gdLst/>
              <a:ahLst/>
              <a:cxnLst/>
              <a:rect l="l" t="t" r="r" b="b"/>
              <a:pathLst>
                <a:path w="397683" h="381766">
                  <a:moveTo>
                    <a:pt x="0" y="0"/>
                  </a:moveTo>
                  <a:lnTo>
                    <a:pt x="397683" y="0"/>
                  </a:lnTo>
                  <a:lnTo>
                    <a:pt x="397683" y="381766"/>
                  </a:lnTo>
                  <a:lnTo>
                    <a:pt x="0" y="38176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7683" cy="4198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585349" y="-1543849"/>
            <a:ext cx="2492306" cy="2315773"/>
            <a:chOff x="0" y="0"/>
            <a:chExt cx="656410" cy="60991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716483" y="8876786"/>
            <a:ext cx="2230039" cy="1616549"/>
            <a:chOff x="0" y="0"/>
            <a:chExt cx="587335" cy="42575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87335" cy="425758"/>
            </a:xfrm>
            <a:custGeom>
              <a:avLst/>
              <a:gdLst/>
              <a:ahLst/>
              <a:cxnLst/>
              <a:rect l="l" t="t" r="r" b="b"/>
              <a:pathLst>
                <a:path w="587335" h="425758">
                  <a:moveTo>
                    <a:pt x="0" y="0"/>
                  </a:moveTo>
                  <a:lnTo>
                    <a:pt x="587335" y="0"/>
                  </a:lnTo>
                  <a:lnTo>
                    <a:pt x="587335" y="425758"/>
                  </a:lnTo>
                  <a:lnTo>
                    <a:pt x="0" y="425758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587335" cy="463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6937326" y="8182243"/>
            <a:ext cx="2228537" cy="1893742"/>
            <a:chOff x="0" y="0"/>
            <a:chExt cx="586940" cy="49876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86940" cy="498763"/>
            </a:xfrm>
            <a:custGeom>
              <a:avLst/>
              <a:gdLst/>
              <a:ahLst/>
              <a:cxnLst/>
              <a:rect l="l" t="t" r="r" b="b"/>
              <a:pathLst>
                <a:path w="586940" h="498763">
                  <a:moveTo>
                    <a:pt x="0" y="0"/>
                  </a:moveTo>
                  <a:lnTo>
                    <a:pt x="586940" y="0"/>
                  </a:lnTo>
                  <a:lnTo>
                    <a:pt x="586940" y="498763"/>
                  </a:lnTo>
                  <a:lnTo>
                    <a:pt x="0" y="498763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586940" cy="536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-409022" y="7858186"/>
            <a:ext cx="2055985" cy="2037201"/>
            <a:chOff x="0" y="0"/>
            <a:chExt cx="541494" cy="53654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41494" cy="536547"/>
            </a:xfrm>
            <a:custGeom>
              <a:avLst/>
              <a:gdLst/>
              <a:ahLst/>
              <a:cxnLst/>
              <a:rect l="l" t="t" r="r" b="b"/>
              <a:pathLst>
                <a:path w="541494" h="536547">
                  <a:moveTo>
                    <a:pt x="0" y="0"/>
                  </a:moveTo>
                  <a:lnTo>
                    <a:pt x="541494" y="0"/>
                  </a:lnTo>
                  <a:lnTo>
                    <a:pt x="541494" y="536547"/>
                  </a:lnTo>
                  <a:lnTo>
                    <a:pt x="0" y="536547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541494" cy="5746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8697574" y="-677993"/>
            <a:ext cx="1775550" cy="1835880"/>
            <a:chOff x="0" y="0"/>
            <a:chExt cx="467634" cy="483524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67634" cy="483524"/>
            </a:xfrm>
            <a:custGeom>
              <a:avLst/>
              <a:gdLst/>
              <a:ahLst/>
              <a:cxnLst/>
              <a:rect l="l" t="t" r="r" b="b"/>
              <a:pathLst>
                <a:path w="467634" h="483524">
                  <a:moveTo>
                    <a:pt x="0" y="0"/>
                  </a:moveTo>
                  <a:lnTo>
                    <a:pt x="467634" y="0"/>
                  </a:lnTo>
                  <a:lnTo>
                    <a:pt x="467634" y="483524"/>
                  </a:lnTo>
                  <a:lnTo>
                    <a:pt x="0" y="483524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467634" cy="521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7259300" y="9129114"/>
            <a:ext cx="1796372" cy="1737906"/>
            <a:chOff x="0" y="0"/>
            <a:chExt cx="473118" cy="45772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73118" cy="457720"/>
            </a:xfrm>
            <a:custGeom>
              <a:avLst/>
              <a:gdLst/>
              <a:ahLst/>
              <a:cxnLst/>
              <a:rect l="l" t="t" r="r" b="b"/>
              <a:pathLst>
                <a:path w="473118" h="457720">
                  <a:moveTo>
                    <a:pt x="0" y="0"/>
                  </a:moveTo>
                  <a:lnTo>
                    <a:pt x="473118" y="0"/>
                  </a:lnTo>
                  <a:lnTo>
                    <a:pt x="473118" y="457720"/>
                  </a:lnTo>
                  <a:lnTo>
                    <a:pt x="0" y="45772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473118" cy="4958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8810094" y="9258300"/>
            <a:ext cx="1663030" cy="1707855"/>
            <a:chOff x="0" y="0"/>
            <a:chExt cx="438000" cy="44980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38000" cy="449806"/>
            </a:xfrm>
            <a:custGeom>
              <a:avLst/>
              <a:gdLst/>
              <a:ahLst/>
              <a:cxnLst/>
              <a:rect l="l" t="t" r="r" b="b"/>
              <a:pathLst>
                <a:path w="438000" h="449806">
                  <a:moveTo>
                    <a:pt x="0" y="0"/>
                  </a:moveTo>
                  <a:lnTo>
                    <a:pt x="438000" y="0"/>
                  </a:lnTo>
                  <a:lnTo>
                    <a:pt x="438000" y="449806"/>
                  </a:lnTo>
                  <a:lnTo>
                    <a:pt x="0" y="44980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438000" cy="4879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-636713" y="8678948"/>
            <a:ext cx="2107830" cy="2188072"/>
            <a:chOff x="0" y="0"/>
            <a:chExt cx="555149" cy="57628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55149" cy="576282"/>
            </a:xfrm>
            <a:custGeom>
              <a:avLst/>
              <a:gdLst/>
              <a:ahLst/>
              <a:cxnLst/>
              <a:rect l="l" t="t" r="r" b="b"/>
              <a:pathLst>
                <a:path w="555149" h="576282">
                  <a:moveTo>
                    <a:pt x="0" y="0"/>
                  </a:moveTo>
                  <a:lnTo>
                    <a:pt x="555149" y="0"/>
                  </a:lnTo>
                  <a:lnTo>
                    <a:pt x="555149" y="576282"/>
                  </a:lnTo>
                  <a:lnTo>
                    <a:pt x="0" y="576282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555149" cy="6143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6937326" y="1580319"/>
            <a:ext cx="2324406" cy="1837057"/>
            <a:chOff x="0" y="0"/>
            <a:chExt cx="612189" cy="48383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612189" cy="483834"/>
            </a:xfrm>
            <a:custGeom>
              <a:avLst/>
              <a:gdLst/>
              <a:ahLst/>
              <a:cxnLst/>
              <a:rect l="l" t="t" r="r" b="b"/>
              <a:pathLst>
                <a:path w="612189" h="483834">
                  <a:moveTo>
                    <a:pt x="0" y="0"/>
                  </a:moveTo>
                  <a:lnTo>
                    <a:pt x="612189" y="0"/>
                  </a:lnTo>
                  <a:lnTo>
                    <a:pt x="612189" y="483834"/>
                  </a:lnTo>
                  <a:lnTo>
                    <a:pt x="0" y="483834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612189" cy="521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7614191" y="2315773"/>
            <a:ext cx="1947217" cy="1101603"/>
            <a:chOff x="0" y="0"/>
            <a:chExt cx="512847" cy="290134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512847" cy="290134"/>
            </a:xfrm>
            <a:custGeom>
              <a:avLst/>
              <a:gdLst/>
              <a:ahLst/>
              <a:cxnLst/>
              <a:rect l="l" t="t" r="r" b="b"/>
              <a:pathLst>
                <a:path w="512847" h="290134">
                  <a:moveTo>
                    <a:pt x="0" y="0"/>
                  </a:moveTo>
                  <a:lnTo>
                    <a:pt x="512847" y="0"/>
                  </a:lnTo>
                  <a:lnTo>
                    <a:pt x="512847" y="290134"/>
                  </a:lnTo>
                  <a:lnTo>
                    <a:pt x="0" y="290134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512847" cy="3282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5" name="Freeform 45"/>
          <p:cNvSpPr/>
          <p:nvPr/>
        </p:nvSpPr>
        <p:spPr>
          <a:xfrm>
            <a:off x="15705353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574178" y="8046097"/>
            <a:ext cx="1789414" cy="1895305"/>
            <a:chOff x="0" y="0"/>
            <a:chExt cx="471286" cy="4991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9258300"/>
            <a:ext cx="1525152" cy="1366204"/>
            <a:chOff x="0" y="0"/>
            <a:chExt cx="401686" cy="3598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1686" cy="359823"/>
            </a:xfrm>
            <a:custGeom>
              <a:avLst/>
              <a:gdLst/>
              <a:ahLst/>
              <a:cxnLst/>
              <a:rect l="l" t="t" r="r" b="b"/>
              <a:pathLst>
                <a:path w="401686" h="359823">
                  <a:moveTo>
                    <a:pt x="0" y="0"/>
                  </a:moveTo>
                  <a:lnTo>
                    <a:pt x="401686" y="0"/>
                  </a:lnTo>
                  <a:lnTo>
                    <a:pt x="401686" y="359823"/>
                  </a:lnTo>
                  <a:lnTo>
                    <a:pt x="0" y="35982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01686" cy="397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525424" y="1553857"/>
            <a:ext cx="1789414" cy="1630754"/>
            <a:chOff x="0" y="0"/>
            <a:chExt cx="471286" cy="4294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1286" cy="429499"/>
            </a:xfrm>
            <a:custGeom>
              <a:avLst/>
              <a:gdLst/>
              <a:ahLst/>
              <a:cxnLst/>
              <a:rect l="l" t="t" r="r" b="b"/>
              <a:pathLst>
                <a:path w="471286" h="429499">
                  <a:moveTo>
                    <a:pt x="0" y="0"/>
                  </a:moveTo>
                  <a:lnTo>
                    <a:pt x="471286" y="0"/>
                  </a:lnTo>
                  <a:lnTo>
                    <a:pt x="471286" y="429499"/>
                  </a:lnTo>
                  <a:lnTo>
                    <a:pt x="0" y="42949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1286" cy="4675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789686" y="1553857"/>
            <a:ext cx="1525152" cy="1366204"/>
            <a:chOff x="0" y="0"/>
            <a:chExt cx="401686" cy="35982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1686" cy="359823"/>
            </a:xfrm>
            <a:custGeom>
              <a:avLst/>
              <a:gdLst/>
              <a:ahLst/>
              <a:cxnLst/>
              <a:rect l="l" t="t" r="r" b="b"/>
              <a:pathLst>
                <a:path w="401686" h="359823">
                  <a:moveTo>
                    <a:pt x="0" y="0"/>
                  </a:moveTo>
                  <a:lnTo>
                    <a:pt x="401686" y="0"/>
                  </a:lnTo>
                  <a:lnTo>
                    <a:pt x="401686" y="359823"/>
                  </a:lnTo>
                  <a:lnTo>
                    <a:pt x="0" y="35982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01686" cy="397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411133" y="4110665"/>
            <a:ext cx="1789414" cy="1895305"/>
            <a:chOff x="0" y="0"/>
            <a:chExt cx="471286" cy="4991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789686" y="4831455"/>
            <a:ext cx="1525152" cy="1366204"/>
            <a:chOff x="0" y="0"/>
            <a:chExt cx="401686" cy="35982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01686" cy="359823"/>
            </a:xfrm>
            <a:custGeom>
              <a:avLst/>
              <a:gdLst/>
              <a:ahLst/>
              <a:cxnLst/>
              <a:rect l="l" t="t" r="r" b="b"/>
              <a:pathLst>
                <a:path w="401686" h="359823">
                  <a:moveTo>
                    <a:pt x="0" y="0"/>
                  </a:moveTo>
                  <a:lnTo>
                    <a:pt x="401686" y="0"/>
                  </a:lnTo>
                  <a:lnTo>
                    <a:pt x="401686" y="359823"/>
                  </a:lnTo>
                  <a:lnTo>
                    <a:pt x="0" y="35982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401686" cy="397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13592" y="1095567"/>
            <a:ext cx="5274036" cy="6950530"/>
            <a:chOff x="0" y="0"/>
            <a:chExt cx="7032048" cy="9267373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7032048" cy="9267373"/>
              <a:chOff x="0" y="0"/>
              <a:chExt cx="1253230" cy="1651603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253230" cy="1651603"/>
              </a:xfrm>
              <a:custGeom>
                <a:avLst/>
                <a:gdLst/>
                <a:ahLst/>
                <a:cxnLst/>
                <a:rect l="l" t="t" r="r" b="b"/>
                <a:pathLst>
                  <a:path w="1253230" h="1651603">
                    <a:moveTo>
                      <a:pt x="0" y="0"/>
                    </a:moveTo>
                    <a:lnTo>
                      <a:pt x="1253230" y="0"/>
                    </a:lnTo>
                    <a:lnTo>
                      <a:pt x="1253230" y="1651603"/>
                    </a:lnTo>
                    <a:lnTo>
                      <a:pt x="0" y="1651603"/>
                    </a:lnTo>
                    <a:close/>
                  </a:path>
                </a:pathLst>
              </a:custGeom>
              <a:solidFill>
                <a:srgbClr val="023E8A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1253230" cy="168970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283036" y="586925"/>
              <a:ext cx="6491964" cy="6362029"/>
              <a:chOff x="0" y="0"/>
              <a:chExt cx="829400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29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29400" h="812800">
                    <a:moveTo>
                      <a:pt x="0" y="0"/>
                    </a:moveTo>
                    <a:lnTo>
                      <a:pt x="829400" y="0"/>
                    </a:lnTo>
                    <a:lnTo>
                      <a:pt x="8294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43989" r="-34063" b="-21126"/>
                </a:stretch>
              </a:blipFill>
            </p:spPr>
            <p:txBody>
              <a:bodyPr/>
              <a:lstStyle/>
              <a:p>
                <a:endParaRPr lang="es-CO"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536366" y="7113602"/>
              <a:ext cx="5985303" cy="15786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55"/>
                </a:lnSpc>
              </a:pPr>
              <a:r>
                <a:rPr lang="en-US" sz="3325">
                  <a:solidFill>
                    <a:srgbClr val="FFFFFF"/>
                  </a:solidFill>
                  <a:latin typeface="Belleza"/>
                </a:rPr>
                <a:t>Coordinadora Jannie León </a:t>
              </a:r>
            </a:p>
            <a:p>
              <a:pPr algn="ctr">
                <a:lnSpc>
                  <a:spcPts val="4965"/>
                </a:lnSpc>
              </a:pPr>
              <a:r>
                <a:rPr lang="en-US" sz="3546">
                  <a:solidFill>
                    <a:srgbClr val="FFFFFF"/>
                  </a:solidFill>
                  <a:latin typeface="Belleza"/>
                </a:rPr>
                <a:t>jleon@uniminuto.edu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323992" y="224366"/>
            <a:ext cx="7370442" cy="2967764"/>
            <a:chOff x="0" y="0"/>
            <a:chExt cx="9827256" cy="3957018"/>
          </a:xfrm>
        </p:grpSpPr>
        <p:sp>
          <p:nvSpPr>
            <p:cNvPr id="28" name="Freeform 28"/>
            <p:cNvSpPr/>
            <p:nvPr/>
          </p:nvSpPr>
          <p:spPr>
            <a:xfrm>
              <a:off x="0" y="345516"/>
              <a:ext cx="9827256" cy="1466835"/>
            </a:xfrm>
            <a:custGeom>
              <a:avLst/>
              <a:gdLst/>
              <a:ahLst/>
              <a:cxnLst/>
              <a:rect l="l" t="t" r="r" b="b"/>
              <a:pathLst>
                <a:path w="9827256" h="1466835">
                  <a:moveTo>
                    <a:pt x="0" y="0"/>
                  </a:moveTo>
                  <a:lnTo>
                    <a:pt x="9827256" y="0"/>
                  </a:lnTo>
                  <a:lnTo>
                    <a:pt x="9827256" y="1466836"/>
                  </a:lnTo>
                  <a:lnTo>
                    <a:pt x="0" y="14668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51295" r="-68916" b="-477226"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301969" y="0"/>
              <a:ext cx="8096201" cy="3957018"/>
            </a:xfrm>
            <a:custGeom>
              <a:avLst/>
              <a:gdLst/>
              <a:ahLst/>
              <a:cxnLst/>
              <a:rect l="l" t="t" r="r" b="b"/>
              <a:pathLst>
                <a:path w="8096201" h="3957018">
                  <a:moveTo>
                    <a:pt x="0" y="0"/>
                  </a:moveTo>
                  <a:lnTo>
                    <a:pt x="8096202" y="0"/>
                  </a:lnTo>
                  <a:lnTo>
                    <a:pt x="8096202" y="3957018"/>
                  </a:lnTo>
                  <a:lnTo>
                    <a:pt x="0" y="395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15698" y="136586"/>
              <a:ext cx="7268743" cy="3626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Objetivo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: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Promover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el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desarrollo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de las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expresiones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artísticas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y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talentos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, con la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finalidad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de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fortalecer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el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arte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, la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estética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y la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cultura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,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mediante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programas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,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actividades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 y </a:t>
              </a:r>
              <a:r>
                <a:rPr lang="en-US" sz="2599" err="1">
                  <a:solidFill>
                    <a:srgbClr val="000000"/>
                  </a:solidFill>
                  <a:latin typeface="Belleza"/>
                </a:rPr>
                <a:t>eventos</a:t>
              </a:r>
              <a:r>
                <a:rPr lang="en-US" sz="2599">
                  <a:solidFill>
                    <a:srgbClr val="000000"/>
                  </a:solidFill>
                  <a:latin typeface="Belleza"/>
                </a:rPr>
                <a:t>. </a:t>
              </a:r>
            </a:p>
          </p:txBody>
        </p:sp>
      </p:grpSp>
      <p:sp>
        <p:nvSpPr>
          <p:cNvPr id="31" name="Freeform 31"/>
          <p:cNvSpPr/>
          <p:nvPr/>
        </p:nvSpPr>
        <p:spPr>
          <a:xfrm>
            <a:off x="6031499" y="3359965"/>
            <a:ext cx="1533150" cy="1412414"/>
          </a:xfrm>
          <a:custGeom>
            <a:avLst/>
            <a:gdLst/>
            <a:ahLst/>
            <a:cxnLst/>
            <a:rect l="l" t="t" r="r" b="b"/>
            <a:pathLst>
              <a:path w="1533150" h="1412414">
                <a:moveTo>
                  <a:pt x="0" y="0"/>
                </a:moveTo>
                <a:lnTo>
                  <a:pt x="1533150" y="0"/>
                </a:lnTo>
                <a:lnTo>
                  <a:pt x="1533150" y="1412414"/>
                </a:lnTo>
                <a:lnTo>
                  <a:pt x="0" y="14124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2" name="Freeform 32"/>
          <p:cNvSpPr/>
          <p:nvPr/>
        </p:nvSpPr>
        <p:spPr>
          <a:xfrm>
            <a:off x="14284077" y="6453645"/>
            <a:ext cx="1392231" cy="1336541"/>
          </a:xfrm>
          <a:custGeom>
            <a:avLst/>
            <a:gdLst/>
            <a:ahLst/>
            <a:cxnLst/>
            <a:rect l="l" t="t" r="r" b="b"/>
            <a:pathLst>
              <a:path w="1392231" h="1336541">
                <a:moveTo>
                  <a:pt x="0" y="0"/>
                </a:moveTo>
                <a:lnTo>
                  <a:pt x="1392231" y="0"/>
                </a:lnTo>
                <a:lnTo>
                  <a:pt x="1392231" y="1336541"/>
                </a:lnTo>
                <a:lnTo>
                  <a:pt x="0" y="133654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3" name="Freeform 33"/>
          <p:cNvSpPr/>
          <p:nvPr/>
        </p:nvSpPr>
        <p:spPr>
          <a:xfrm>
            <a:off x="11082391" y="6204578"/>
            <a:ext cx="1523404" cy="1576614"/>
          </a:xfrm>
          <a:custGeom>
            <a:avLst/>
            <a:gdLst/>
            <a:ahLst/>
            <a:cxnLst/>
            <a:rect l="l" t="t" r="r" b="b"/>
            <a:pathLst>
              <a:path w="1523404" h="1576614">
                <a:moveTo>
                  <a:pt x="0" y="0"/>
                </a:moveTo>
                <a:lnTo>
                  <a:pt x="1523404" y="0"/>
                </a:lnTo>
                <a:lnTo>
                  <a:pt x="1523404" y="1576614"/>
                </a:lnTo>
                <a:lnTo>
                  <a:pt x="0" y="157661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4" name="Freeform 34"/>
          <p:cNvSpPr/>
          <p:nvPr/>
        </p:nvSpPr>
        <p:spPr>
          <a:xfrm>
            <a:off x="11489139" y="3567141"/>
            <a:ext cx="1199820" cy="1199820"/>
          </a:xfrm>
          <a:custGeom>
            <a:avLst/>
            <a:gdLst/>
            <a:ahLst/>
            <a:cxnLst/>
            <a:rect l="l" t="t" r="r" b="b"/>
            <a:pathLst>
              <a:path w="1199820" h="1199820">
                <a:moveTo>
                  <a:pt x="0" y="0"/>
                </a:moveTo>
                <a:lnTo>
                  <a:pt x="1199821" y="0"/>
                </a:lnTo>
                <a:lnTo>
                  <a:pt x="1199821" y="1199820"/>
                </a:lnTo>
                <a:lnTo>
                  <a:pt x="0" y="119982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5" name="Freeform 35"/>
          <p:cNvSpPr/>
          <p:nvPr/>
        </p:nvSpPr>
        <p:spPr>
          <a:xfrm>
            <a:off x="8173990" y="3567141"/>
            <a:ext cx="1940021" cy="1205238"/>
          </a:xfrm>
          <a:custGeom>
            <a:avLst/>
            <a:gdLst/>
            <a:ahLst/>
            <a:cxnLst/>
            <a:rect l="l" t="t" r="r" b="b"/>
            <a:pathLst>
              <a:path w="1940021" h="1205238">
                <a:moveTo>
                  <a:pt x="0" y="0"/>
                </a:moveTo>
                <a:lnTo>
                  <a:pt x="1940020" y="0"/>
                </a:lnTo>
                <a:lnTo>
                  <a:pt x="1940020" y="1205238"/>
                </a:lnTo>
                <a:lnTo>
                  <a:pt x="0" y="120523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6" name="Freeform 36"/>
          <p:cNvSpPr/>
          <p:nvPr/>
        </p:nvSpPr>
        <p:spPr>
          <a:xfrm>
            <a:off x="14043608" y="3591549"/>
            <a:ext cx="1882210" cy="1239906"/>
          </a:xfrm>
          <a:custGeom>
            <a:avLst/>
            <a:gdLst/>
            <a:ahLst/>
            <a:cxnLst/>
            <a:rect l="l" t="t" r="r" b="b"/>
            <a:pathLst>
              <a:path w="1882210" h="1239906">
                <a:moveTo>
                  <a:pt x="0" y="0"/>
                </a:moveTo>
                <a:lnTo>
                  <a:pt x="1882210" y="0"/>
                </a:lnTo>
                <a:lnTo>
                  <a:pt x="1882210" y="1239906"/>
                </a:lnTo>
                <a:lnTo>
                  <a:pt x="0" y="123990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7" name="Freeform 37"/>
          <p:cNvSpPr/>
          <p:nvPr/>
        </p:nvSpPr>
        <p:spPr>
          <a:xfrm>
            <a:off x="6031499" y="6204578"/>
            <a:ext cx="1548862" cy="1450122"/>
          </a:xfrm>
          <a:custGeom>
            <a:avLst/>
            <a:gdLst/>
            <a:ahLst/>
            <a:cxnLst/>
            <a:rect l="l" t="t" r="r" b="b"/>
            <a:pathLst>
              <a:path w="1548862" h="1450122">
                <a:moveTo>
                  <a:pt x="0" y="0"/>
                </a:moveTo>
                <a:lnTo>
                  <a:pt x="1548862" y="0"/>
                </a:lnTo>
                <a:lnTo>
                  <a:pt x="1548862" y="1450122"/>
                </a:lnTo>
                <a:lnTo>
                  <a:pt x="0" y="1450122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8" name="Freeform 38"/>
          <p:cNvSpPr/>
          <p:nvPr/>
        </p:nvSpPr>
        <p:spPr>
          <a:xfrm>
            <a:off x="8720868" y="6332876"/>
            <a:ext cx="1221016" cy="1320018"/>
          </a:xfrm>
          <a:custGeom>
            <a:avLst/>
            <a:gdLst/>
            <a:ahLst/>
            <a:cxnLst/>
            <a:rect l="l" t="t" r="r" b="b"/>
            <a:pathLst>
              <a:path w="1221016" h="1320018">
                <a:moveTo>
                  <a:pt x="0" y="0"/>
                </a:moveTo>
                <a:lnTo>
                  <a:pt x="1221016" y="0"/>
                </a:lnTo>
                <a:lnTo>
                  <a:pt x="1221016" y="1320018"/>
                </a:lnTo>
                <a:lnTo>
                  <a:pt x="0" y="1320018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9" name="TextBox 39"/>
          <p:cNvSpPr txBox="1"/>
          <p:nvPr/>
        </p:nvSpPr>
        <p:spPr>
          <a:xfrm>
            <a:off x="5759362" y="4905729"/>
            <a:ext cx="1564630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Break cultural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en clase 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239549" y="8198814"/>
            <a:ext cx="1481286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Técnica vocal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7816528" y="4905729"/>
            <a:ext cx="2654945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Grupos representativos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culturales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0890909" y="4972821"/>
            <a:ext cx="2396282" cy="989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Talleres formativos y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académicos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culturales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3577469" y="5016004"/>
            <a:ext cx="2814489" cy="989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Celebración fechas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especiales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y eventos institucionales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5587629" y="8007997"/>
            <a:ext cx="2271564" cy="1323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Música (Jazz, rock,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colombiana, andina,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afrosound y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orquesta)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1163300" y="8114567"/>
            <a:ext cx="1641872" cy="1656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Taller de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1899" err="1">
                <a:solidFill>
                  <a:srgbClr val="000000"/>
                </a:solidFill>
                <a:latin typeface="Open Sans"/>
              </a:rPr>
              <a:t>instrumentos</a:t>
            </a:r>
            <a:endParaRPr lang="en-US" sz="1899">
              <a:solidFill>
                <a:srgbClr val="000000"/>
              </a:solidFill>
              <a:latin typeface="Open Sans"/>
            </a:endParaRP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(</a:t>
            </a:r>
            <a:r>
              <a:rPr lang="en-US" sz="1899" err="1">
                <a:solidFill>
                  <a:srgbClr val="000000"/>
                </a:solidFill>
                <a:latin typeface="Open Sans"/>
              </a:rPr>
              <a:t>guitarra</a:t>
            </a:r>
            <a:r>
              <a:rPr lang="en-US" sz="1899">
                <a:solidFill>
                  <a:srgbClr val="000000"/>
                </a:solidFill>
                <a:latin typeface="Open Sans"/>
              </a:rPr>
              <a:t>,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piano, </a:t>
            </a:r>
            <a:r>
              <a:rPr lang="en-US" sz="1899" err="1">
                <a:solidFill>
                  <a:srgbClr val="000000"/>
                </a:solidFill>
                <a:latin typeface="Open Sans"/>
              </a:rPr>
              <a:t>batería</a:t>
            </a:r>
            <a:r>
              <a:rPr lang="en-US" sz="1899">
                <a:solidFill>
                  <a:srgbClr val="000000"/>
                </a:solidFill>
                <a:latin typeface="Open Sans"/>
              </a:rPr>
              <a:t>,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 bajo, </a:t>
            </a:r>
            <a:r>
              <a:rPr lang="en-US" sz="1899" err="1">
                <a:solidFill>
                  <a:srgbClr val="000000"/>
                </a:solidFill>
                <a:latin typeface="Open Sans"/>
              </a:rPr>
              <a:t>saxofón</a:t>
            </a:r>
            <a:r>
              <a:rPr lang="en-US" sz="1899">
                <a:solidFill>
                  <a:srgbClr val="000000"/>
                </a:solidFill>
                <a:latin typeface="Open Sans"/>
              </a:rPr>
              <a:t>)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8547996" y="8007997"/>
            <a:ext cx="1924348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Música de gaitas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y tamboras</a:t>
            </a:r>
          </a:p>
        </p:txBody>
      </p:sp>
      <p:sp>
        <p:nvSpPr>
          <p:cNvPr id="47" name="Freeform 47"/>
          <p:cNvSpPr/>
          <p:nvPr/>
        </p:nvSpPr>
        <p:spPr>
          <a:xfrm>
            <a:off x="15925818" y="-47709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22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387802" y="1331373"/>
            <a:ext cx="12142887" cy="6551959"/>
            <a:chOff x="0" y="0"/>
            <a:chExt cx="16190516" cy="8735945"/>
          </a:xfrm>
        </p:grpSpPr>
        <p:sp>
          <p:nvSpPr>
            <p:cNvPr id="3" name="Freeform 3"/>
            <p:cNvSpPr/>
            <p:nvPr/>
          </p:nvSpPr>
          <p:spPr>
            <a:xfrm>
              <a:off x="633768" y="315311"/>
              <a:ext cx="1701138" cy="1769715"/>
            </a:xfrm>
            <a:custGeom>
              <a:avLst/>
              <a:gdLst/>
              <a:ahLst/>
              <a:cxnLst/>
              <a:rect l="l" t="t" r="r" b="b"/>
              <a:pathLst>
                <a:path w="1701138" h="1769715">
                  <a:moveTo>
                    <a:pt x="0" y="0"/>
                  </a:moveTo>
                  <a:lnTo>
                    <a:pt x="1701138" y="0"/>
                  </a:lnTo>
                  <a:lnTo>
                    <a:pt x="1701138" y="1769715"/>
                  </a:lnTo>
                  <a:lnTo>
                    <a:pt x="0" y="1769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Freeform 4"/>
            <p:cNvSpPr/>
            <p:nvPr/>
          </p:nvSpPr>
          <p:spPr>
            <a:xfrm>
              <a:off x="5323480" y="129577"/>
              <a:ext cx="2190470" cy="2141184"/>
            </a:xfrm>
            <a:custGeom>
              <a:avLst/>
              <a:gdLst/>
              <a:ahLst/>
              <a:cxnLst/>
              <a:rect l="l" t="t" r="r" b="b"/>
              <a:pathLst>
                <a:path w="2190470" h="2141184">
                  <a:moveTo>
                    <a:pt x="0" y="0"/>
                  </a:moveTo>
                  <a:lnTo>
                    <a:pt x="2190470" y="0"/>
                  </a:lnTo>
                  <a:lnTo>
                    <a:pt x="2190470" y="2141184"/>
                  </a:lnTo>
                  <a:lnTo>
                    <a:pt x="0" y="21411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Freeform 5"/>
            <p:cNvSpPr/>
            <p:nvPr/>
          </p:nvSpPr>
          <p:spPr>
            <a:xfrm>
              <a:off x="9812650" y="129577"/>
              <a:ext cx="1865258" cy="2095795"/>
            </a:xfrm>
            <a:custGeom>
              <a:avLst/>
              <a:gdLst/>
              <a:ahLst/>
              <a:cxnLst/>
              <a:rect l="l" t="t" r="r" b="b"/>
              <a:pathLst>
                <a:path w="1865258" h="2095795">
                  <a:moveTo>
                    <a:pt x="0" y="0"/>
                  </a:moveTo>
                  <a:lnTo>
                    <a:pt x="1865258" y="0"/>
                  </a:lnTo>
                  <a:lnTo>
                    <a:pt x="1865258" y="2095795"/>
                  </a:lnTo>
                  <a:lnTo>
                    <a:pt x="0" y="20957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6" name="Freeform 6"/>
            <p:cNvSpPr/>
            <p:nvPr/>
          </p:nvSpPr>
          <p:spPr>
            <a:xfrm>
              <a:off x="13971893" y="0"/>
              <a:ext cx="2218623" cy="2726418"/>
            </a:xfrm>
            <a:custGeom>
              <a:avLst/>
              <a:gdLst/>
              <a:ahLst/>
              <a:cxnLst/>
              <a:rect l="l" t="t" r="r" b="b"/>
              <a:pathLst>
                <a:path w="2218623" h="2726418">
                  <a:moveTo>
                    <a:pt x="0" y="0"/>
                  </a:moveTo>
                  <a:lnTo>
                    <a:pt x="2218623" y="0"/>
                  </a:lnTo>
                  <a:lnTo>
                    <a:pt x="2218623" y="2726418"/>
                  </a:lnTo>
                  <a:lnTo>
                    <a:pt x="0" y="27264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Freeform 7"/>
            <p:cNvSpPr/>
            <p:nvPr/>
          </p:nvSpPr>
          <p:spPr>
            <a:xfrm>
              <a:off x="1049503" y="5087773"/>
              <a:ext cx="1385755" cy="2045395"/>
            </a:xfrm>
            <a:custGeom>
              <a:avLst/>
              <a:gdLst/>
              <a:ahLst/>
              <a:cxnLst/>
              <a:rect l="l" t="t" r="r" b="b"/>
              <a:pathLst>
                <a:path w="1385755" h="2045395">
                  <a:moveTo>
                    <a:pt x="0" y="0"/>
                  </a:moveTo>
                  <a:lnTo>
                    <a:pt x="1385755" y="0"/>
                  </a:lnTo>
                  <a:lnTo>
                    <a:pt x="1385755" y="2045395"/>
                  </a:lnTo>
                  <a:lnTo>
                    <a:pt x="0" y="20453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8" name="Freeform 8"/>
            <p:cNvSpPr/>
            <p:nvPr/>
          </p:nvSpPr>
          <p:spPr>
            <a:xfrm>
              <a:off x="5323480" y="4993282"/>
              <a:ext cx="1601997" cy="2404499"/>
            </a:xfrm>
            <a:custGeom>
              <a:avLst/>
              <a:gdLst/>
              <a:ahLst/>
              <a:cxnLst/>
              <a:rect l="l" t="t" r="r" b="b"/>
              <a:pathLst>
                <a:path w="1601997" h="2404499">
                  <a:moveTo>
                    <a:pt x="0" y="0"/>
                  </a:moveTo>
                  <a:lnTo>
                    <a:pt x="1601998" y="0"/>
                  </a:lnTo>
                  <a:lnTo>
                    <a:pt x="1601998" y="2404499"/>
                  </a:lnTo>
                  <a:lnTo>
                    <a:pt x="0" y="2404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9" name="Freeform 9"/>
            <p:cNvSpPr/>
            <p:nvPr/>
          </p:nvSpPr>
          <p:spPr>
            <a:xfrm>
              <a:off x="9812650" y="5359078"/>
              <a:ext cx="1666436" cy="2139886"/>
            </a:xfrm>
            <a:custGeom>
              <a:avLst/>
              <a:gdLst/>
              <a:ahLst/>
              <a:cxnLst/>
              <a:rect l="l" t="t" r="r" b="b"/>
              <a:pathLst>
                <a:path w="1666436" h="2139886">
                  <a:moveTo>
                    <a:pt x="0" y="0"/>
                  </a:moveTo>
                  <a:lnTo>
                    <a:pt x="1666436" y="0"/>
                  </a:lnTo>
                  <a:lnTo>
                    <a:pt x="1666436" y="2139885"/>
                  </a:lnTo>
                  <a:lnTo>
                    <a:pt x="0" y="21398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9724118" y="5087773"/>
              <a:ext cx="1021161" cy="2529191"/>
            </a:xfrm>
            <a:custGeom>
              <a:avLst/>
              <a:gdLst/>
              <a:ahLst/>
              <a:cxnLst/>
              <a:rect l="l" t="t" r="r" b="b"/>
              <a:pathLst>
                <a:path w="1021161" h="2529191">
                  <a:moveTo>
                    <a:pt x="0" y="0"/>
                  </a:moveTo>
                  <a:lnTo>
                    <a:pt x="1021161" y="0"/>
                  </a:lnTo>
                  <a:lnTo>
                    <a:pt x="1021161" y="2529191"/>
                  </a:lnTo>
                  <a:lnTo>
                    <a:pt x="0" y="2529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14355002" y="5359078"/>
              <a:ext cx="1452406" cy="2385882"/>
            </a:xfrm>
            <a:custGeom>
              <a:avLst/>
              <a:gdLst/>
              <a:ahLst/>
              <a:cxnLst/>
              <a:rect l="l" t="t" r="r" b="b"/>
              <a:pathLst>
                <a:path w="1452406" h="2385882">
                  <a:moveTo>
                    <a:pt x="0" y="0"/>
                  </a:moveTo>
                  <a:lnTo>
                    <a:pt x="1452406" y="0"/>
                  </a:lnTo>
                  <a:lnTo>
                    <a:pt x="1452406" y="2385881"/>
                  </a:lnTo>
                  <a:lnTo>
                    <a:pt x="0" y="23858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688318"/>
              <a:ext cx="3484761" cy="17517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Artes plásticas (Dibujo, 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pintura 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y cerámica)</a:t>
              </a:r>
            </a:p>
            <a:p>
              <a:pPr algn="ctr">
                <a:lnSpc>
                  <a:spcPts val="2659"/>
                </a:lnSpc>
              </a:pPr>
              <a:endParaRPr lang="en-US" sz="1899">
                <a:solidFill>
                  <a:srgbClr val="000000"/>
                </a:solidFill>
                <a:latin typeface="Open Sans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024221" y="2849680"/>
              <a:ext cx="788988" cy="418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Coral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0284634" y="2849680"/>
              <a:ext cx="1024136" cy="8627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Danza 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tango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4611007" y="2962583"/>
              <a:ext cx="940395" cy="8627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Danza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 salsa 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854927" y="7460863"/>
              <a:ext cx="1525786" cy="8627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Danza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 folclórica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5545730" y="7706859"/>
              <a:ext cx="1081286" cy="8627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Danza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urbana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75670" y="7873191"/>
              <a:ext cx="940395" cy="8627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Danza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arabe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4226117" y="7873191"/>
              <a:ext cx="1198166" cy="8627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Danza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</a:rPr>
                <a:t>bachata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7726578" y="8391695"/>
            <a:ext cx="1789414" cy="1895305"/>
            <a:chOff x="0" y="0"/>
            <a:chExt cx="471286" cy="4991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7012360" y="9258300"/>
            <a:ext cx="1789414" cy="1895305"/>
            <a:chOff x="0" y="0"/>
            <a:chExt cx="471286" cy="49917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3935126" y="9339348"/>
            <a:ext cx="1789414" cy="1895305"/>
            <a:chOff x="0" y="0"/>
            <a:chExt cx="471286" cy="49917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3147999" y="8865065"/>
            <a:ext cx="1789414" cy="1895305"/>
            <a:chOff x="0" y="0"/>
            <a:chExt cx="471286" cy="49917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-1225273" y="4195848"/>
            <a:ext cx="1789414" cy="1895305"/>
            <a:chOff x="0" y="0"/>
            <a:chExt cx="471286" cy="49917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-894707" y="5410865"/>
            <a:ext cx="1789414" cy="1895305"/>
            <a:chOff x="0" y="0"/>
            <a:chExt cx="471286" cy="499175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7012360" y="2824782"/>
            <a:ext cx="1789414" cy="1895305"/>
            <a:chOff x="0" y="0"/>
            <a:chExt cx="471286" cy="499175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7726578" y="3659700"/>
            <a:ext cx="1789414" cy="1895305"/>
            <a:chOff x="0" y="0"/>
            <a:chExt cx="471286" cy="499175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-894707" y="-947652"/>
            <a:ext cx="1789414" cy="1895305"/>
            <a:chOff x="0" y="0"/>
            <a:chExt cx="471286" cy="499175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259151" y="-1398453"/>
            <a:ext cx="1789414" cy="1895305"/>
            <a:chOff x="0" y="0"/>
            <a:chExt cx="471286" cy="499175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0" name="Freeform 50"/>
          <p:cNvSpPr/>
          <p:nvPr/>
        </p:nvSpPr>
        <p:spPr>
          <a:xfrm>
            <a:off x="15721036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20"/>
          <p:cNvGrpSpPr/>
          <p:nvPr/>
        </p:nvGrpSpPr>
        <p:grpSpPr>
          <a:xfrm>
            <a:off x="17726578" y="8391695"/>
            <a:ext cx="1789414" cy="1895305"/>
            <a:chOff x="0" y="0"/>
            <a:chExt cx="471286" cy="4991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7012360" y="9258300"/>
            <a:ext cx="1789414" cy="1895305"/>
            <a:chOff x="0" y="0"/>
            <a:chExt cx="471286" cy="49917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3935126" y="9339348"/>
            <a:ext cx="1789414" cy="1895305"/>
            <a:chOff x="0" y="0"/>
            <a:chExt cx="471286" cy="49917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3147999" y="8865065"/>
            <a:ext cx="1789414" cy="1895305"/>
            <a:chOff x="0" y="0"/>
            <a:chExt cx="471286" cy="49917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-1225273" y="4195848"/>
            <a:ext cx="1789414" cy="1895305"/>
            <a:chOff x="0" y="0"/>
            <a:chExt cx="471286" cy="49917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-894707" y="5410865"/>
            <a:ext cx="1789414" cy="1895305"/>
            <a:chOff x="0" y="0"/>
            <a:chExt cx="471286" cy="499175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7012360" y="2824782"/>
            <a:ext cx="1789414" cy="1895305"/>
            <a:chOff x="0" y="0"/>
            <a:chExt cx="471286" cy="499175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7726578" y="3659700"/>
            <a:ext cx="1789414" cy="1895305"/>
            <a:chOff x="0" y="0"/>
            <a:chExt cx="471286" cy="499175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-894707" y="-947652"/>
            <a:ext cx="1789414" cy="1895305"/>
            <a:chOff x="0" y="0"/>
            <a:chExt cx="471286" cy="499175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259151" y="-1398453"/>
            <a:ext cx="1789414" cy="1895305"/>
            <a:chOff x="0" y="0"/>
            <a:chExt cx="471286" cy="499175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471286" cy="499175"/>
            </a:xfrm>
            <a:custGeom>
              <a:avLst/>
              <a:gdLst/>
              <a:ahLst/>
              <a:cxnLst/>
              <a:rect l="l" t="t" r="r" b="b"/>
              <a:pathLst>
                <a:path w="471286" h="499175">
                  <a:moveTo>
                    <a:pt x="0" y="0"/>
                  </a:moveTo>
                  <a:lnTo>
                    <a:pt x="471286" y="0"/>
                  </a:lnTo>
                  <a:lnTo>
                    <a:pt x="471286" y="499175"/>
                  </a:lnTo>
                  <a:lnTo>
                    <a:pt x="0" y="49917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471286" cy="537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0" name="Freeform 50"/>
          <p:cNvSpPr/>
          <p:nvPr/>
        </p:nvSpPr>
        <p:spPr>
          <a:xfrm>
            <a:off x="15721036" y="0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  <p:pic>
        <p:nvPicPr>
          <p:cNvPr id="51" name="Imagen 50" descr="Código QR&#10;&#10;Descripción generada automáticamente">
            <a:extLst>
              <a:ext uri="{FF2B5EF4-FFF2-40B4-BE49-F238E27FC236}">
                <a16:creationId xmlns:a16="http://schemas.microsoft.com/office/drawing/2014/main" id="{A4768412-C352-B767-01A8-13571F206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5137" y="2821440"/>
            <a:ext cx="5456010" cy="5587546"/>
          </a:xfrm>
          <a:prstGeom prst="rect">
            <a:avLst/>
          </a:prstGeom>
        </p:spPr>
      </p:pic>
      <p:pic>
        <p:nvPicPr>
          <p:cNvPr id="52" name="Imagen 51">
            <a:extLst>
              <a:ext uri="{FF2B5EF4-FFF2-40B4-BE49-F238E27FC236}">
                <a16:creationId xmlns:a16="http://schemas.microsoft.com/office/drawing/2014/main" id="{AC743C39-91DE-FA0D-BAB3-C0E8060322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250" y="1055233"/>
            <a:ext cx="7447642" cy="160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599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4662" y="3600450"/>
            <a:ext cx="18502662" cy="3487312"/>
            <a:chOff x="0" y="0"/>
            <a:chExt cx="4873129" cy="91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3129" cy="918469"/>
            </a:xfrm>
            <a:custGeom>
              <a:avLst/>
              <a:gdLst/>
              <a:ahLst/>
              <a:cxnLst/>
              <a:rect l="l" t="t" r="r" b="b"/>
              <a:pathLst>
                <a:path w="4873129" h="918469">
                  <a:moveTo>
                    <a:pt x="0" y="0"/>
                  </a:moveTo>
                  <a:lnTo>
                    <a:pt x="4873129" y="0"/>
                  </a:lnTo>
                  <a:lnTo>
                    <a:pt x="4873129" y="918469"/>
                  </a:lnTo>
                  <a:lnTo>
                    <a:pt x="0" y="91846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3129" cy="956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024118" y="4058231"/>
            <a:ext cx="15122463" cy="2571750"/>
            <a:chOff x="0" y="0"/>
            <a:chExt cx="3982871" cy="677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82871" cy="677333"/>
            </a:xfrm>
            <a:custGeom>
              <a:avLst/>
              <a:gdLst/>
              <a:ahLst/>
              <a:cxnLst/>
              <a:rect l="l" t="t" r="r" b="b"/>
              <a:pathLst>
                <a:path w="3982871" h="677333">
                  <a:moveTo>
                    <a:pt x="0" y="0"/>
                  </a:moveTo>
                  <a:lnTo>
                    <a:pt x="3982871" y="0"/>
                  </a:lnTo>
                  <a:lnTo>
                    <a:pt x="3982871" y="677333"/>
                  </a:lnTo>
                  <a:lnTo>
                    <a:pt x="0" y="6773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80975"/>
              <a:ext cx="3982871" cy="8583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299"/>
                </a:lnSpc>
              </a:pPr>
              <a:r>
                <a:rPr lang="en-US" sz="9499">
                  <a:solidFill>
                    <a:srgbClr val="000000"/>
                  </a:solidFill>
                  <a:latin typeface="Belleza"/>
                </a:rPr>
                <a:t> Desarrollo Deportivo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94533" y="-917940"/>
            <a:ext cx="2492306" cy="2315773"/>
            <a:chOff x="0" y="0"/>
            <a:chExt cx="656410" cy="6099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758916" y="-677594"/>
            <a:ext cx="1509953" cy="1449518"/>
            <a:chOff x="0" y="0"/>
            <a:chExt cx="397683" cy="3817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97683" cy="381766"/>
            </a:xfrm>
            <a:custGeom>
              <a:avLst/>
              <a:gdLst/>
              <a:ahLst/>
              <a:cxnLst/>
              <a:rect l="l" t="t" r="r" b="b"/>
              <a:pathLst>
                <a:path w="397683" h="381766">
                  <a:moveTo>
                    <a:pt x="0" y="0"/>
                  </a:moveTo>
                  <a:lnTo>
                    <a:pt x="397683" y="0"/>
                  </a:lnTo>
                  <a:lnTo>
                    <a:pt x="397683" y="381766"/>
                  </a:lnTo>
                  <a:lnTo>
                    <a:pt x="0" y="38176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97683" cy="4198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85349" y="-1543849"/>
            <a:ext cx="2492306" cy="2315773"/>
            <a:chOff x="0" y="0"/>
            <a:chExt cx="656410" cy="60991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56410" cy="609915"/>
            </a:xfrm>
            <a:custGeom>
              <a:avLst/>
              <a:gdLst/>
              <a:ahLst/>
              <a:cxnLst/>
              <a:rect l="l" t="t" r="r" b="b"/>
              <a:pathLst>
                <a:path w="656410" h="609915">
                  <a:moveTo>
                    <a:pt x="0" y="0"/>
                  </a:moveTo>
                  <a:lnTo>
                    <a:pt x="656410" y="0"/>
                  </a:lnTo>
                  <a:lnTo>
                    <a:pt x="656410" y="609915"/>
                  </a:lnTo>
                  <a:lnTo>
                    <a:pt x="0" y="60991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656410" cy="64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16483" y="8876786"/>
            <a:ext cx="2230039" cy="1616549"/>
            <a:chOff x="0" y="0"/>
            <a:chExt cx="587335" cy="4257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87335" cy="425758"/>
            </a:xfrm>
            <a:custGeom>
              <a:avLst/>
              <a:gdLst/>
              <a:ahLst/>
              <a:cxnLst/>
              <a:rect l="l" t="t" r="r" b="b"/>
              <a:pathLst>
                <a:path w="587335" h="425758">
                  <a:moveTo>
                    <a:pt x="0" y="0"/>
                  </a:moveTo>
                  <a:lnTo>
                    <a:pt x="587335" y="0"/>
                  </a:lnTo>
                  <a:lnTo>
                    <a:pt x="587335" y="425758"/>
                  </a:lnTo>
                  <a:lnTo>
                    <a:pt x="0" y="425758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87335" cy="463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937326" y="8182243"/>
            <a:ext cx="2228537" cy="1893742"/>
            <a:chOff x="0" y="0"/>
            <a:chExt cx="586940" cy="49876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86940" cy="498763"/>
            </a:xfrm>
            <a:custGeom>
              <a:avLst/>
              <a:gdLst/>
              <a:ahLst/>
              <a:cxnLst/>
              <a:rect l="l" t="t" r="r" b="b"/>
              <a:pathLst>
                <a:path w="586940" h="498763">
                  <a:moveTo>
                    <a:pt x="0" y="0"/>
                  </a:moveTo>
                  <a:lnTo>
                    <a:pt x="586940" y="0"/>
                  </a:lnTo>
                  <a:lnTo>
                    <a:pt x="586940" y="498763"/>
                  </a:lnTo>
                  <a:lnTo>
                    <a:pt x="0" y="498763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586940" cy="536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409022" y="7858186"/>
            <a:ext cx="2055985" cy="2037201"/>
            <a:chOff x="0" y="0"/>
            <a:chExt cx="541494" cy="5365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41494" cy="536547"/>
            </a:xfrm>
            <a:custGeom>
              <a:avLst/>
              <a:gdLst/>
              <a:ahLst/>
              <a:cxnLst/>
              <a:rect l="l" t="t" r="r" b="b"/>
              <a:pathLst>
                <a:path w="541494" h="536547">
                  <a:moveTo>
                    <a:pt x="0" y="0"/>
                  </a:moveTo>
                  <a:lnTo>
                    <a:pt x="541494" y="0"/>
                  </a:lnTo>
                  <a:lnTo>
                    <a:pt x="541494" y="536547"/>
                  </a:lnTo>
                  <a:lnTo>
                    <a:pt x="0" y="536547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541494" cy="5746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697574" y="-677993"/>
            <a:ext cx="1775550" cy="1835880"/>
            <a:chOff x="0" y="0"/>
            <a:chExt cx="467634" cy="48352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67634" cy="483524"/>
            </a:xfrm>
            <a:custGeom>
              <a:avLst/>
              <a:gdLst/>
              <a:ahLst/>
              <a:cxnLst/>
              <a:rect l="l" t="t" r="r" b="b"/>
              <a:pathLst>
                <a:path w="467634" h="483524">
                  <a:moveTo>
                    <a:pt x="0" y="0"/>
                  </a:moveTo>
                  <a:lnTo>
                    <a:pt x="467634" y="0"/>
                  </a:lnTo>
                  <a:lnTo>
                    <a:pt x="467634" y="483524"/>
                  </a:lnTo>
                  <a:lnTo>
                    <a:pt x="0" y="483524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67634" cy="521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7259300" y="9129114"/>
            <a:ext cx="1796372" cy="1737906"/>
            <a:chOff x="0" y="0"/>
            <a:chExt cx="473118" cy="45772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3118" cy="457720"/>
            </a:xfrm>
            <a:custGeom>
              <a:avLst/>
              <a:gdLst/>
              <a:ahLst/>
              <a:cxnLst/>
              <a:rect l="l" t="t" r="r" b="b"/>
              <a:pathLst>
                <a:path w="473118" h="457720">
                  <a:moveTo>
                    <a:pt x="0" y="0"/>
                  </a:moveTo>
                  <a:lnTo>
                    <a:pt x="473118" y="0"/>
                  </a:lnTo>
                  <a:lnTo>
                    <a:pt x="473118" y="457720"/>
                  </a:lnTo>
                  <a:lnTo>
                    <a:pt x="0" y="45772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3118" cy="4958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8810094" y="9258300"/>
            <a:ext cx="1663030" cy="1707855"/>
            <a:chOff x="0" y="0"/>
            <a:chExt cx="438000" cy="449806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38000" cy="449806"/>
            </a:xfrm>
            <a:custGeom>
              <a:avLst/>
              <a:gdLst/>
              <a:ahLst/>
              <a:cxnLst/>
              <a:rect l="l" t="t" r="r" b="b"/>
              <a:pathLst>
                <a:path w="438000" h="449806">
                  <a:moveTo>
                    <a:pt x="0" y="0"/>
                  </a:moveTo>
                  <a:lnTo>
                    <a:pt x="438000" y="0"/>
                  </a:lnTo>
                  <a:lnTo>
                    <a:pt x="438000" y="449806"/>
                  </a:lnTo>
                  <a:lnTo>
                    <a:pt x="0" y="449806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438000" cy="4879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-636713" y="8678948"/>
            <a:ext cx="2107830" cy="2188072"/>
            <a:chOff x="0" y="0"/>
            <a:chExt cx="555149" cy="57628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55149" cy="576282"/>
            </a:xfrm>
            <a:custGeom>
              <a:avLst/>
              <a:gdLst/>
              <a:ahLst/>
              <a:cxnLst/>
              <a:rect l="l" t="t" r="r" b="b"/>
              <a:pathLst>
                <a:path w="555149" h="576282">
                  <a:moveTo>
                    <a:pt x="0" y="0"/>
                  </a:moveTo>
                  <a:lnTo>
                    <a:pt x="555149" y="0"/>
                  </a:lnTo>
                  <a:lnTo>
                    <a:pt x="555149" y="576282"/>
                  </a:lnTo>
                  <a:lnTo>
                    <a:pt x="0" y="576282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555149" cy="6143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6841457" y="1397244"/>
            <a:ext cx="2324406" cy="1837057"/>
            <a:chOff x="0" y="0"/>
            <a:chExt cx="612189" cy="483834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612189" cy="483834"/>
            </a:xfrm>
            <a:custGeom>
              <a:avLst/>
              <a:gdLst/>
              <a:ahLst/>
              <a:cxnLst/>
              <a:rect l="l" t="t" r="r" b="b"/>
              <a:pathLst>
                <a:path w="612189" h="483834">
                  <a:moveTo>
                    <a:pt x="0" y="0"/>
                  </a:moveTo>
                  <a:lnTo>
                    <a:pt x="612189" y="0"/>
                  </a:lnTo>
                  <a:lnTo>
                    <a:pt x="612189" y="483834"/>
                  </a:lnTo>
                  <a:lnTo>
                    <a:pt x="0" y="483834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612189" cy="521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7538462" y="2315773"/>
            <a:ext cx="1987777" cy="1139822"/>
            <a:chOff x="0" y="0"/>
            <a:chExt cx="523530" cy="3002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523530" cy="300200"/>
            </a:xfrm>
            <a:custGeom>
              <a:avLst/>
              <a:gdLst/>
              <a:ahLst/>
              <a:cxnLst/>
              <a:rect l="l" t="t" r="r" b="b"/>
              <a:pathLst>
                <a:path w="523530" h="300200">
                  <a:moveTo>
                    <a:pt x="0" y="0"/>
                  </a:moveTo>
                  <a:lnTo>
                    <a:pt x="523530" y="0"/>
                  </a:lnTo>
                  <a:lnTo>
                    <a:pt x="523530" y="300200"/>
                  </a:lnTo>
                  <a:lnTo>
                    <a:pt x="0" y="30020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523530" cy="33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4" name="Freeform 44"/>
          <p:cNvSpPr/>
          <p:nvPr/>
        </p:nvSpPr>
        <p:spPr>
          <a:xfrm>
            <a:off x="2193823" y="4434859"/>
            <a:ext cx="2075045" cy="1818494"/>
          </a:xfrm>
          <a:custGeom>
            <a:avLst/>
            <a:gdLst/>
            <a:ahLst/>
            <a:cxnLst/>
            <a:rect l="l" t="t" r="r" b="b"/>
            <a:pathLst>
              <a:path w="2075045" h="1818494">
                <a:moveTo>
                  <a:pt x="0" y="0"/>
                </a:moveTo>
                <a:lnTo>
                  <a:pt x="2075046" y="0"/>
                </a:lnTo>
                <a:lnTo>
                  <a:pt x="2075046" y="1818494"/>
                </a:lnTo>
                <a:lnTo>
                  <a:pt x="0" y="1818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5" name="Freeform 45"/>
          <p:cNvSpPr/>
          <p:nvPr/>
        </p:nvSpPr>
        <p:spPr>
          <a:xfrm>
            <a:off x="15705353" y="62378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7" y="0"/>
                </a:lnTo>
                <a:lnTo>
                  <a:pt x="2582647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1261" y="9019512"/>
            <a:ext cx="2769577" cy="1684799"/>
            <a:chOff x="0" y="0"/>
            <a:chExt cx="729436" cy="4437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9436" cy="443733"/>
            </a:xfrm>
            <a:custGeom>
              <a:avLst/>
              <a:gdLst/>
              <a:ahLst/>
              <a:cxnLst/>
              <a:rect l="l" t="t" r="r" b="b"/>
              <a:pathLst>
                <a:path w="729436" h="443733">
                  <a:moveTo>
                    <a:pt x="0" y="0"/>
                  </a:moveTo>
                  <a:lnTo>
                    <a:pt x="729436" y="0"/>
                  </a:lnTo>
                  <a:lnTo>
                    <a:pt x="729436" y="443733"/>
                  </a:lnTo>
                  <a:lnTo>
                    <a:pt x="0" y="443733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9436" cy="4818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00353" y="9646126"/>
            <a:ext cx="1517895" cy="2281280"/>
            <a:chOff x="0" y="0"/>
            <a:chExt cx="399775" cy="6008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9775" cy="600831"/>
            </a:xfrm>
            <a:custGeom>
              <a:avLst/>
              <a:gdLst/>
              <a:ahLst/>
              <a:cxnLst/>
              <a:rect l="l" t="t" r="r" b="b"/>
              <a:pathLst>
                <a:path w="399775" h="600831">
                  <a:moveTo>
                    <a:pt x="0" y="0"/>
                  </a:moveTo>
                  <a:lnTo>
                    <a:pt x="399775" y="0"/>
                  </a:lnTo>
                  <a:lnTo>
                    <a:pt x="399775" y="600831"/>
                  </a:lnTo>
                  <a:lnTo>
                    <a:pt x="0" y="600831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9775" cy="638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590669" y="2145110"/>
            <a:ext cx="2864138" cy="1959866"/>
            <a:chOff x="0" y="0"/>
            <a:chExt cx="754341" cy="5161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4341" cy="516179"/>
            </a:xfrm>
            <a:custGeom>
              <a:avLst/>
              <a:gdLst/>
              <a:ahLst/>
              <a:cxnLst/>
              <a:rect l="l" t="t" r="r" b="b"/>
              <a:pathLst>
                <a:path w="754341" h="516179">
                  <a:moveTo>
                    <a:pt x="0" y="0"/>
                  </a:moveTo>
                  <a:lnTo>
                    <a:pt x="754341" y="0"/>
                  </a:lnTo>
                  <a:lnTo>
                    <a:pt x="754341" y="516179"/>
                  </a:lnTo>
                  <a:lnTo>
                    <a:pt x="0" y="516179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54341" cy="554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241980" y="-531407"/>
            <a:ext cx="1881087" cy="1971091"/>
            <a:chOff x="0" y="0"/>
            <a:chExt cx="495430" cy="51913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909408" y="3008446"/>
            <a:ext cx="1914256" cy="1174060"/>
            <a:chOff x="0" y="0"/>
            <a:chExt cx="504166" cy="3092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4166" cy="309217"/>
            </a:xfrm>
            <a:custGeom>
              <a:avLst/>
              <a:gdLst/>
              <a:ahLst/>
              <a:cxnLst/>
              <a:rect l="l" t="t" r="r" b="b"/>
              <a:pathLst>
                <a:path w="504166" h="309217">
                  <a:moveTo>
                    <a:pt x="0" y="0"/>
                  </a:moveTo>
                  <a:lnTo>
                    <a:pt x="504166" y="0"/>
                  </a:lnTo>
                  <a:lnTo>
                    <a:pt x="504166" y="309217"/>
                  </a:lnTo>
                  <a:lnTo>
                    <a:pt x="0" y="309217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04166" cy="347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324736" y="9258300"/>
            <a:ext cx="2769577" cy="1767254"/>
            <a:chOff x="0" y="0"/>
            <a:chExt cx="729436" cy="4654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2071014" y="-738554"/>
            <a:ext cx="2769577" cy="1767254"/>
            <a:chOff x="0" y="0"/>
            <a:chExt cx="729436" cy="4654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29436" cy="465450"/>
            </a:xfrm>
            <a:custGeom>
              <a:avLst/>
              <a:gdLst/>
              <a:ahLst/>
              <a:cxnLst/>
              <a:rect l="l" t="t" r="r" b="b"/>
              <a:pathLst>
                <a:path w="729436" h="465450">
                  <a:moveTo>
                    <a:pt x="0" y="0"/>
                  </a:moveTo>
                  <a:lnTo>
                    <a:pt x="729436" y="0"/>
                  </a:lnTo>
                  <a:lnTo>
                    <a:pt x="729436" y="465450"/>
                  </a:lnTo>
                  <a:lnTo>
                    <a:pt x="0" y="465450"/>
                  </a:lnTo>
                  <a:close/>
                </a:path>
              </a:pathLst>
            </a:custGeom>
            <a:solidFill>
              <a:srgbClr val="F5A70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729436" cy="50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323201" y="9563671"/>
            <a:ext cx="1881087" cy="1971091"/>
            <a:chOff x="0" y="0"/>
            <a:chExt cx="495430" cy="51913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95430" cy="519135"/>
            </a:xfrm>
            <a:custGeom>
              <a:avLst/>
              <a:gdLst/>
              <a:ahLst/>
              <a:cxnLst/>
              <a:rect l="l" t="t" r="r" b="b"/>
              <a:pathLst>
                <a:path w="495430" h="519135">
                  <a:moveTo>
                    <a:pt x="0" y="0"/>
                  </a:moveTo>
                  <a:lnTo>
                    <a:pt x="495430" y="0"/>
                  </a:lnTo>
                  <a:lnTo>
                    <a:pt x="495430" y="519135"/>
                  </a:lnTo>
                  <a:lnTo>
                    <a:pt x="0" y="519135"/>
                  </a:lnTo>
                  <a:close/>
                </a:path>
              </a:pathLst>
            </a:custGeom>
            <a:solidFill>
              <a:srgbClr val="06568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95430" cy="55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011168" y="1713091"/>
            <a:ext cx="4915300" cy="6377400"/>
            <a:chOff x="0" y="0"/>
            <a:chExt cx="6553733" cy="8503200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0"/>
              <a:ext cx="6553733" cy="8503200"/>
              <a:chOff x="0" y="0"/>
              <a:chExt cx="1253230" cy="162601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53230" cy="1626015"/>
              </a:xfrm>
              <a:custGeom>
                <a:avLst/>
                <a:gdLst/>
                <a:ahLst/>
                <a:cxnLst/>
                <a:rect l="l" t="t" r="r" b="b"/>
                <a:pathLst>
                  <a:path w="1253230" h="1626015">
                    <a:moveTo>
                      <a:pt x="0" y="0"/>
                    </a:moveTo>
                    <a:lnTo>
                      <a:pt x="1253230" y="0"/>
                    </a:lnTo>
                    <a:lnTo>
                      <a:pt x="1253230" y="1626015"/>
                    </a:lnTo>
                    <a:lnTo>
                      <a:pt x="0" y="1626015"/>
                    </a:lnTo>
                    <a:close/>
                  </a:path>
                </a:pathLst>
              </a:custGeom>
              <a:solidFill>
                <a:srgbClr val="023E8A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0" y="-38100"/>
                <a:ext cx="1253230" cy="166411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99883" y="6634081"/>
              <a:ext cx="5578187" cy="133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3"/>
                </a:lnSpc>
              </a:pPr>
              <a:r>
                <a:rPr lang="en-US" sz="2995">
                  <a:solidFill>
                    <a:srgbClr val="FFFFFF"/>
                  </a:solidFill>
                  <a:latin typeface="Belleza"/>
                </a:rPr>
                <a:t>Coordinador Javier Veloza</a:t>
              </a:r>
            </a:p>
            <a:p>
              <a:pPr algn="ctr">
                <a:lnSpc>
                  <a:spcPts val="3904"/>
                </a:lnSpc>
              </a:pPr>
              <a:r>
                <a:rPr lang="en-US" sz="2789">
                  <a:solidFill>
                    <a:srgbClr val="FFFFFF"/>
                  </a:solidFill>
                  <a:latin typeface="Belleza"/>
                </a:rPr>
                <a:t>roque.veloza@uniminuto.edu</a:t>
              </a:r>
            </a:p>
          </p:txBody>
        </p:sp>
      </p:grpSp>
      <p:sp>
        <p:nvSpPr>
          <p:cNvPr id="31" name="Freeform 31"/>
          <p:cNvSpPr/>
          <p:nvPr/>
        </p:nvSpPr>
        <p:spPr>
          <a:xfrm>
            <a:off x="2339779" y="1946830"/>
            <a:ext cx="4258076" cy="4316293"/>
          </a:xfrm>
          <a:custGeom>
            <a:avLst/>
            <a:gdLst/>
            <a:ahLst/>
            <a:cxnLst/>
            <a:rect l="l" t="t" r="r" b="b"/>
            <a:pathLst>
              <a:path w="4258076" h="4316293">
                <a:moveTo>
                  <a:pt x="0" y="0"/>
                </a:moveTo>
                <a:lnTo>
                  <a:pt x="4258077" y="0"/>
                </a:lnTo>
                <a:lnTo>
                  <a:pt x="4258077" y="4316293"/>
                </a:lnTo>
                <a:lnTo>
                  <a:pt x="0" y="43162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432" r="-24618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32" name="Group 32"/>
          <p:cNvGrpSpPr/>
          <p:nvPr/>
        </p:nvGrpSpPr>
        <p:grpSpPr>
          <a:xfrm>
            <a:off x="8203124" y="117704"/>
            <a:ext cx="7370442" cy="2967764"/>
            <a:chOff x="0" y="0"/>
            <a:chExt cx="9827256" cy="3957018"/>
          </a:xfrm>
        </p:grpSpPr>
        <p:sp>
          <p:nvSpPr>
            <p:cNvPr id="33" name="Freeform 33"/>
            <p:cNvSpPr/>
            <p:nvPr/>
          </p:nvSpPr>
          <p:spPr>
            <a:xfrm>
              <a:off x="0" y="345516"/>
              <a:ext cx="9827256" cy="1466835"/>
            </a:xfrm>
            <a:custGeom>
              <a:avLst/>
              <a:gdLst/>
              <a:ahLst/>
              <a:cxnLst/>
              <a:rect l="l" t="t" r="r" b="b"/>
              <a:pathLst>
                <a:path w="9827256" h="1466835">
                  <a:moveTo>
                    <a:pt x="0" y="0"/>
                  </a:moveTo>
                  <a:lnTo>
                    <a:pt x="9827256" y="0"/>
                  </a:lnTo>
                  <a:lnTo>
                    <a:pt x="9827256" y="1466836"/>
                  </a:lnTo>
                  <a:lnTo>
                    <a:pt x="0" y="14668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51295" r="-68916" b="-477226"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301969" y="0"/>
              <a:ext cx="8096201" cy="3957018"/>
            </a:xfrm>
            <a:custGeom>
              <a:avLst/>
              <a:gdLst/>
              <a:ahLst/>
              <a:cxnLst/>
              <a:rect l="l" t="t" r="r" b="b"/>
              <a:pathLst>
                <a:path w="8096201" h="3957018">
                  <a:moveTo>
                    <a:pt x="0" y="0"/>
                  </a:moveTo>
                  <a:lnTo>
                    <a:pt x="8096202" y="0"/>
                  </a:lnTo>
                  <a:lnTo>
                    <a:pt x="8096202" y="3957018"/>
                  </a:lnTo>
                  <a:lnTo>
                    <a:pt x="0" y="395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15698" y="136586"/>
              <a:ext cx="7268743" cy="35589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Belleza"/>
                </a:rPr>
                <a:t>Objetivo:</a:t>
              </a:r>
            </a:p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Belleza"/>
                </a:rPr>
                <a:t>Contribuir significativamente a la formación integral de la Comunidad UNIMINUTO a través de la promoción de espacios que estimulen la participación en la creación de grupos deportivos, que además puedan representar la universidad en eventos distritales y nacionales. </a:t>
              </a:r>
            </a:p>
          </p:txBody>
        </p:sp>
      </p:grpSp>
      <p:sp>
        <p:nvSpPr>
          <p:cNvPr id="36" name="Freeform 36"/>
          <p:cNvSpPr/>
          <p:nvPr/>
        </p:nvSpPr>
        <p:spPr>
          <a:xfrm>
            <a:off x="7340105" y="3787841"/>
            <a:ext cx="1215412" cy="1427797"/>
          </a:xfrm>
          <a:custGeom>
            <a:avLst/>
            <a:gdLst/>
            <a:ahLst/>
            <a:cxnLst/>
            <a:rect l="l" t="t" r="r" b="b"/>
            <a:pathLst>
              <a:path w="1215412" h="1427797">
                <a:moveTo>
                  <a:pt x="0" y="0"/>
                </a:moveTo>
                <a:lnTo>
                  <a:pt x="1215412" y="0"/>
                </a:lnTo>
                <a:lnTo>
                  <a:pt x="1215412" y="1427798"/>
                </a:lnTo>
                <a:lnTo>
                  <a:pt x="0" y="142779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7" name="Freeform 37"/>
          <p:cNvSpPr/>
          <p:nvPr/>
        </p:nvSpPr>
        <p:spPr>
          <a:xfrm>
            <a:off x="9632607" y="3821614"/>
            <a:ext cx="1276171" cy="1321886"/>
          </a:xfrm>
          <a:custGeom>
            <a:avLst/>
            <a:gdLst/>
            <a:ahLst/>
            <a:cxnLst/>
            <a:rect l="l" t="t" r="r" b="b"/>
            <a:pathLst>
              <a:path w="1276171" h="1321886">
                <a:moveTo>
                  <a:pt x="0" y="0"/>
                </a:moveTo>
                <a:lnTo>
                  <a:pt x="1276171" y="0"/>
                </a:lnTo>
                <a:lnTo>
                  <a:pt x="1276171" y="1321886"/>
                </a:lnTo>
                <a:lnTo>
                  <a:pt x="0" y="13218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8" name="Freeform 38"/>
          <p:cNvSpPr/>
          <p:nvPr/>
        </p:nvSpPr>
        <p:spPr>
          <a:xfrm>
            <a:off x="12001410" y="3663395"/>
            <a:ext cx="1676690" cy="1676690"/>
          </a:xfrm>
          <a:custGeom>
            <a:avLst/>
            <a:gdLst/>
            <a:ahLst/>
            <a:cxnLst/>
            <a:rect l="l" t="t" r="r" b="b"/>
            <a:pathLst>
              <a:path w="1676690" h="1676690">
                <a:moveTo>
                  <a:pt x="0" y="0"/>
                </a:moveTo>
                <a:lnTo>
                  <a:pt x="1676691" y="0"/>
                </a:lnTo>
                <a:lnTo>
                  <a:pt x="1676691" y="1676690"/>
                </a:lnTo>
                <a:lnTo>
                  <a:pt x="0" y="16766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9" name="Freeform 39"/>
          <p:cNvSpPr/>
          <p:nvPr/>
        </p:nvSpPr>
        <p:spPr>
          <a:xfrm>
            <a:off x="14614189" y="3595475"/>
            <a:ext cx="970482" cy="1680488"/>
          </a:xfrm>
          <a:custGeom>
            <a:avLst/>
            <a:gdLst/>
            <a:ahLst/>
            <a:cxnLst/>
            <a:rect l="l" t="t" r="r" b="b"/>
            <a:pathLst>
              <a:path w="970482" h="1680488">
                <a:moveTo>
                  <a:pt x="0" y="0"/>
                </a:moveTo>
                <a:lnTo>
                  <a:pt x="970481" y="0"/>
                </a:lnTo>
                <a:lnTo>
                  <a:pt x="970481" y="1680488"/>
                </a:lnTo>
                <a:lnTo>
                  <a:pt x="0" y="168048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0" name="Freeform 40"/>
          <p:cNvSpPr/>
          <p:nvPr/>
        </p:nvSpPr>
        <p:spPr>
          <a:xfrm>
            <a:off x="7216792" y="6395370"/>
            <a:ext cx="1457803" cy="1695120"/>
          </a:xfrm>
          <a:custGeom>
            <a:avLst/>
            <a:gdLst/>
            <a:ahLst/>
            <a:cxnLst/>
            <a:rect l="l" t="t" r="r" b="b"/>
            <a:pathLst>
              <a:path w="1457803" h="1695120">
                <a:moveTo>
                  <a:pt x="0" y="0"/>
                </a:moveTo>
                <a:lnTo>
                  <a:pt x="1457804" y="0"/>
                </a:lnTo>
                <a:lnTo>
                  <a:pt x="1457804" y="1695120"/>
                </a:lnTo>
                <a:lnTo>
                  <a:pt x="0" y="169512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1" name="Freeform 41"/>
          <p:cNvSpPr/>
          <p:nvPr/>
        </p:nvSpPr>
        <p:spPr>
          <a:xfrm>
            <a:off x="9632607" y="6585466"/>
            <a:ext cx="1551571" cy="1505024"/>
          </a:xfrm>
          <a:custGeom>
            <a:avLst/>
            <a:gdLst/>
            <a:ahLst/>
            <a:cxnLst/>
            <a:rect l="l" t="t" r="r" b="b"/>
            <a:pathLst>
              <a:path w="1551571" h="1505024">
                <a:moveTo>
                  <a:pt x="0" y="0"/>
                </a:moveTo>
                <a:lnTo>
                  <a:pt x="1551572" y="0"/>
                </a:lnTo>
                <a:lnTo>
                  <a:pt x="1551572" y="1505024"/>
                </a:lnTo>
                <a:lnTo>
                  <a:pt x="0" y="150502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2" name="Freeform 42"/>
          <p:cNvSpPr/>
          <p:nvPr/>
        </p:nvSpPr>
        <p:spPr>
          <a:xfrm>
            <a:off x="14464497" y="6585466"/>
            <a:ext cx="1269864" cy="1505024"/>
          </a:xfrm>
          <a:custGeom>
            <a:avLst/>
            <a:gdLst/>
            <a:ahLst/>
            <a:cxnLst/>
            <a:rect l="l" t="t" r="r" b="b"/>
            <a:pathLst>
              <a:path w="1269864" h="1505024">
                <a:moveTo>
                  <a:pt x="0" y="0"/>
                </a:moveTo>
                <a:lnTo>
                  <a:pt x="1269865" y="0"/>
                </a:lnTo>
                <a:lnTo>
                  <a:pt x="1269865" y="1505024"/>
                </a:lnTo>
                <a:lnTo>
                  <a:pt x="0" y="1505024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3" name="Freeform 43"/>
          <p:cNvSpPr/>
          <p:nvPr/>
        </p:nvSpPr>
        <p:spPr>
          <a:xfrm>
            <a:off x="16413345" y="5416607"/>
            <a:ext cx="1822782" cy="1168859"/>
          </a:xfrm>
          <a:custGeom>
            <a:avLst/>
            <a:gdLst/>
            <a:ahLst/>
            <a:cxnLst/>
            <a:rect l="l" t="t" r="r" b="b"/>
            <a:pathLst>
              <a:path w="1822782" h="1168859">
                <a:moveTo>
                  <a:pt x="0" y="0"/>
                </a:moveTo>
                <a:lnTo>
                  <a:pt x="1822782" y="0"/>
                </a:lnTo>
                <a:lnTo>
                  <a:pt x="1822782" y="1168859"/>
                </a:lnTo>
                <a:lnTo>
                  <a:pt x="0" y="116885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4" name="Freeform 44"/>
          <p:cNvSpPr/>
          <p:nvPr/>
        </p:nvSpPr>
        <p:spPr>
          <a:xfrm>
            <a:off x="12052918" y="6809913"/>
            <a:ext cx="1573675" cy="1280578"/>
          </a:xfrm>
          <a:custGeom>
            <a:avLst/>
            <a:gdLst/>
            <a:ahLst/>
            <a:cxnLst/>
            <a:rect l="l" t="t" r="r" b="b"/>
            <a:pathLst>
              <a:path w="1573675" h="1280578">
                <a:moveTo>
                  <a:pt x="0" y="0"/>
                </a:moveTo>
                <a:lnTo>
                  <a:pt x="1573675" y="0"/>
                </a:lnTo>
                <a:lnTo>
                  <a:pt x="1573675" y="1280577"/>
                </a:lnTo>
                <a:lnTo>
                  <a:pt x="0" y="128057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5" name="TextBox 45"/>
          <p:cNvSpPr txBox="1"/>
          <p:nvPr/>
        </p:nvSpPr>
        <p:spPr>
          <a:xfrm>
            <a:off x="7454949" y="5505036"/>
            <a:ext cx="1219646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Fútbol sala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9507758" y="5505036"/>
            <a:ext cx="1610767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Tenis de mesa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2280575" y="5505036"/>
            <a:ext cx="1241673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Baloncesto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4683218" y="5505036"/>
            <a:ext cx="901452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Voleibol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7104294" y="8384931"/>
            <a:ext cx="1682800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Pausas activas 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0052173" y="8452440"/>
            <a:ext cx="712440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Fútbol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1721387" y="8360801"/>
            <a:ext cx="2236738" cy="65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Acondicionamiento </a:t>
            </a: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Físico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4683173" y="8384931"/>
            <a:ext cx="1304776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Taekwondo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6740065" y="6919715"/>
            <a:ext cx="1169343" cy="32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Open Sans"/>
              </a:rPr>
              <a:t>Bicicletero</a:t>
            </a:r>
          </a:p>
        </p:txBody>
      </p:sp>
      <p:sp>
        <p:nvSpPr>
          <p:cNvPr id="54" name="Freeform 54"/>
          <p:cNvSpPr/>
          <p:nvPr/>
        </p:nvSpPr>
        <p:spPr>
          <a:xfrm>
            <a:off x="15734362" y="19669"/>
            <a:ext cx="2582647" cy="1191991"/>
          </a:xfrm>
          <a:custGeom>
            <a:avLst/>
            <a:gdLst/>
            <a:ahLst/>
            <a:cxnLst/>
            <a:rect l="l" t="t" r="r" b="b"/>
            <a:pathLst>
              <a:path w="2582647" h="1191991">
                <a:moveTo>
                  <a:pt x="0" y="0"/>
                </a:moveTo>
                <a:lnTo>
                  <a:pt x="2582646" y="0"/>
                </a:lnTo>
                <a:lnTo>
                  <a:pt x="2582646" y="1191991"/>
                </a:lnTo>
                <a:lnTo>
                  <a:pt x="0" y="1191991"/>
                </a:lnTo>
                <a:lnTo>
                  <a:pt x="0" y="0"/>
                </a:lnTo>
                <a:close/>
              </a:path>
            </a:pathLst>
          </a:custGeom>
          <a:blipFill>
            <a:blip r:embed="rId24"/>
            <a:stretch>
              <a:fillRect l="-184187" t="-224500" r="-9006" b="-32830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a9c989d-8425-498a-851b-249d8192fea1" xsi:nil="true"/>
    <lcf76f155ced4ddcb4097134ff3c332f xmlns="e7f7382d-c0db-42fa-8701-3cebc6b94f2c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85281E96BE07A45B6A969AE2221FF18" ma:contentTypeVersion="12" ma:contentTypeDescription="Crear nuevo documento." ma:contentTypeScope="" ma:versionID="7ea18afed502b1d669a06dff555718b1">
  <xsd:schema xmlns:xsd="http://www.w3.org/2001/XMLSchema" xmlns:xs="http://www.w3.org/2001/XMLSchema" xmlns:p="http://schemas.microsoft.com/office/2006/metadata/properties" xmlns:ns2="e7f7382d-c0db-42fa-8701-3cebc6b94f2c" xmlns:ns3="1a9c989d-8425-498a-851b-249d8192fea1" targetNamespace="http://schemas.microsoft.com/office/2006/metadata/properties" ma:root="true" ma:fieldsID="0f2db381171352aa60f93f7393b26801" ns2:_="" ns3:_="">
    <xsd:import namespace="e7f7382d-c0db-42fa-8701-3cebc6b94f2c"/>
    <xsd:import namespace="1a9c989d-8425-498a-851b-249d8192fea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f7382d-c0db-42fa-8701-3cebc6b94f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Etiquetas de imagen" ma:readOnly="false" ma:fieldId="{5cf76f15-5ced-4ddc-b409-7134ff3c332f}" ma:taxonomyMulti="true" ma:sspId="424f3532-e2cd-4f37-817d-80f4572e69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9c989d-8425-498a-851b-249d8192fea1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98c6b5a3-a995-4972-8656-67b175d87054}" ma:internalName="TaxCatchAll" ma:showField="CatchAllData" ma:web="1a9c989d-8425-498a-851b-249d8192fea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39B9EB6-99F9-4F5F-8820-40FD5C72B230}">
  <ds:schemaRefs>
    <ds:schemaRef ds:uri="1a9c989d-8425-498a-851b-249d8192fea1"/>
    <ds:schemaRef ds:uri="313d46e9-2be8-4e24-9706-21da88a04231"/>
    <ds:schemaRef ds:uri="94b07035-32e6-46d8-87c8-6a17dfeb0950"/>
    <ds:schemaRef ds:uri="e7f7382d-c0db-42fa-8701-3cebc6b94f2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272D7EE-D955-40C0-854A-AB039391E01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F4A48F-F2E1-4DA0-8EBF-D4A55A7B39EA}">
  <ds:schemaRefs>
    <ds:schemaRef ds:uri="1a9c989d-8425-498a-851b-249d8192fea1"/>
    <ds:schemaRef ds:uri="e7f7382d-c0db-42fa-8701-3cebc6b94f2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Personalizado</PresentationFormat>
  <Slides>22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3" baseType="lpstr"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Copia de Amarillo Profesional Degradado Desarrollo de Aplicación Planificación Presentación</dc:title>
  <dc:creator>CRHISTIAN CAMILO HIDROBO BACA</dc:creator>
  <cp:revision>3</cp:revision>
  <dcterms:created xsi:type="dcterms:W3CDTF">2006-08-16T00:00:00Z</dcterms:created>
  <dcterms:modified xsi:type="dcterms:W3CDTF">2024-08-23T21:27:13Z</dcterms:modified>
  <dc:identifier>DAF7XbL9mQg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0x010100F85281E96BE07A45B6A969AE2221FF18</vt:lpwstr>
  </property>
  <property fmtid="{D5CDD505-2E9C-101B-9397-08002B2CF9AE}" pid="3" name="MediaServiceImageTags">
    <vt:lpwstr/>
  </property>
</Properties>
</file>

<file path=docProps/thumbnail.jpeg>
</file>